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60"/>
  </p:normalViewPr>
  <p:slideViewPr>
    <p:cSldViewPr>
      <p:cViewPr>
        <p:scale>
          <a:sx n="87" d="100"/>
          <a:sy n="87" d="100"/>
        </p:scale>
        <p:origin x="-666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ddiejackson.net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IT133-02</a:t>
            </a:r>
            <a:r>
              <a:rPr lang="en-US" dirty="0" smtClean="0"/>
              <a:t>:  Software Applications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Created:  10/15/2012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Eddie jackson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7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Birthplace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1" r="17251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New Orleans </a:t>
            </a:r>
            <a:r>
              <a:rPr lang="en-US" dirty="0" smtClean="0"/>
              <a:t>- August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1974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Earliest </a:t>
            </a:r>
            <a:r>
              <a:rPr lang="en-US" dirty="0" smtClean="0"/>
              <a:t>memories are happy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Moved around quite a bit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Ended up in Florida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Went through adoption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Humble Beginnings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Westville, FL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Farm days on 19 acres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The animals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Daily chores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Amateur beekeeper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Father </a:t>
            </a:r>
            <a:r>
              <a:rPr lang="en-US" dirty="0" smtClean="0"/>
              <a:t>a pastor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Playing </a:t>
            </a:r>
            <a:r>
              <a:rPr lang="en-US" dirty="0" smtClean="0"/>
              <a:t>piano in church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1026" name="Picture 2" descr="http://s3.amazonaws.com/loa.images/inv/1043071/1043071-1201060045568807-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0" r="172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0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 Hobbies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Playing piano of course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Playing with the Atari 2600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Electronic radio shack project kits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Electronic repair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 receive my first computer, VIC-20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2056" name="Picture 8" descr="http://www.richardlagendijk.nl/foto/cip/computer_vic20_ntsc_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r="131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&amp; Activities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Bonifay Elementary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/>
              <a:t>Math Star Program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Gifted </a:t>
            </a:r>
            <a:r>
              <a:rPr lang="en-US" dirty="0"/>
              <a:t>Program for 3 years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Skipped </a:t>
            </a: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grades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Holmes County High School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/>
              <a:t>Army ROTC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/>
              <a:t>Honor </a:t>
            </a:r>
            <a:r>
              <a:rPr lang="en-US" dirty="0" smtClean="0"/>
              <a:t>Club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Graduated High Honors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628650" lvl="1" indent="-1714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://www.csmonitor.com/var/ezflow_site/storage/images/media/images/2010/0224/0224-middle-school-education-600/7452099-1-eng-US/0224-middle-school-education-600_full_6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0" r="172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Training &amp; Certification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Certifications from Vendors</a:t>
            </a:r>
            <a:endParaRPr lang="en-US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Microsoft</a:t>
            </a:r>
            <a:endParaRPr lang="en-US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err="1" smtClean="0"/>
              <a:t>CompTIA</a:t>
            </a:r>
            <a:endParaRPr lang="en-US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Cisco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EC-Council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HP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err="1" smtClean="0"/>
              <a:t>ExecuTrain</a:t>
            </a:r>
            <a:endParaRPr lang="en-US" dirty="0"/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err="1" smtClean="0"/>
              <a:t>CBTNuggets</a:t>
            </a:r>
            <a:endParaRPr lang="en-US" dirty="0" smtClean="0"/>
          </a:p>
        </p:txBody>
      </p:sp>
      <p:pic>
        <p:nvPicPr>
          <p:cNvPr id="2052" name="Picture 4" descr="http://www.ashleyellis.com/wp-content/uploads/2011/12/itcert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r="131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Occupation:  My Career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3124200" cy="240510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AMI, INC – first Corporate job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Healthcare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Ormond Beach Hospital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Daytona Beach Hospital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Doctor Offices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Kaplan University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Desktop Administrator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Software Packaging Engineer/Dev.</a:t>
            </a:r>
            <a:endParaRPr lang="en-US" dirty="0" smtClean="0"/>
          </a:p>
        </p:txBody>
      </p:sp>
      <p:pic>
        <p:nvPicPr>
          <p:cNvPr id="3074" name="Picture 2" descr="http://www.ravemotionpictures.com/images/employment-corporate-job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5" b="965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Contact </a:t>
            </a:r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Email: mrnettek2000@yahoo.com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AIM: MrNetTek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Website: 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http://eddiejackson.net</a:t>
            </a:r>
            <a:endParaRPr lang="en-US" dirty="0" smtClean="0">
              <a:solidFill>
                <a:srgbClr val="FFFF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106" name="Picture 10" descr="http://bruce280.com/wp-content/uploads/2012/06/iPhone-Mai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" r="47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7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109</TotalTime>
  <Words>153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About Eddie jackson</vt:lpstr>
      <vt:lpstr>Birthplace</vt:lpstr>
      <vt:lpstr>Humble Beginnings</vt:lpstr>
      <vt:lpstr>Childhood Hobbies</vt:lpstr>
      <vt:lpstr>School &amp; Activities</vt:lpstr>
      <vt:lpstr>IT Training &amp; Certification</vt:lpstr>
      <vt:lpstr>Occupation:  My Career</vt:lpstr>
      <vt:lpstr>Please Contact Me</vt:lpstr>
    </vt:vector>
  </TitlesOfParts>
  <Company>Kaplan Higher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Eddie jackson</dc:title>
  <dc:creator>ejackson</dc:creator>
  <cp:lastModifiedBy>ejackson</cp:lastModifiedBy>
  <cp:revision>34</cp:revision>
  <dcterms:created xsi:type="dcterms:W3CDTF">2012-10-16T02:17:59Z</dcterms:created>
  <dcterms:modified xsi:type="dcterms:W3CDTF">2012-10-16T23:59:42Z</dcterms:modified>
</cp:coreProperties>
</file>