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tags/tag8.xml" ContentType="application/vnd.openxmlformats-officedocument.presentationml.tags+xml"/>
  <Override PartName="/ppt/notesSlides/notesSlide44.xml" ContentType="application/vnd.openxmlformats-officedocument.presentationml.notesSlide+xml"/>
  <Override PartName="/ppt/tags/tag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840" r:id="rId5"/>
    <p:sldMasterId id="2147484872" r:id="rId6"/>
    <p:sldMasterId id="2147484914" r:id="rId7"/>
  </p:sldMasterIdLst>
  <p:notesMasterIdLst>
    <p:notesMasterId r:id="rId77"/>
  </p:notesMasterIdLst>
  <p:handoutMasterIdLst>
    <p:handoutMasterId r:id="rId78"/>
  </p:handoutMasterIdLst>
  <p:sldIdLst>
    <p:sldId id="1720" r:id="rId8"/>
    <p:sldId id="1995" r:id="rId9"/>
    <p:sldId id="386" r:id="rId10"/>
    <p:sldId id="2076136322" r:id="rId11"/>
    <p:sldId id="4688" r:id="rId12"/>
    <p:sldId id="2076136937" r:id="rId13"/>
    <p:sldId id="1529" r:id="rId14"/>
    <p:sldId id="2076136229" r:id="rId15"/>
    <p:sldId id="2076136288" r:id="rId16"/>
    <p:sldId id="2076136355" r:id="rId17"/>
    <p:sldId id="4322" r:id="rId18"/>
    <p:sldId id="2076136351" r:id="rId19"/>
    <p:sldId id="4354" r:id="rId20"/>
    <p:sldId id="4687" r:id="rId21"/>
    <p:sldId id="2076136303" r:id="rId22"/>
    <p:sldId id="2726" r:id="rId23"/>
    <p:sldId id="1827" r:id="rId24"/>
    <p:sldId id="1864" r:id="rId25"/>
    <p:sldId id="302" r:id="rId26"/>
    <p:sldId id="303" r:id="rId27"/>
    <p:sldId id="1830" r:id="rId28"/>
    <p:sldId id="1869" r:id="rId29"/>
    <p:sldId id="1867" r:id="rId30"/>
    <p:sldId id="1868" r:id="rId31"/>
    <p:sldId id="1831" r:id="rId32"/>
    <p:sldId id="4342" r:id="rId33"/>
    <p:sldId id="1527" r:id="rId34"/>
    <p:sldId id="4330" r:id="rId35"/>
    <p:sldId id="1832" r:id="rId36"/>
    <p:sldId id="4343" r:id="rId37"/>
    <p:sldId id="1833" r:id="rId38"/>
    <p:sldId id="1834" r:id="rId39"/>
    <p:sldId id="1835" r:id="rId40"/>
    <p:sldId id="4683" r:id="rId41"/>
    <p:sldId id="4331" r:id="rId42"/>
    <p:sldId id="1836" r:id="rId43"/>
    <p:sldId id="1563" r:id="rId44"/>
    <p:sldId id="1564" r:id="rId45"/>
    <p:sldId id="1565" r:id="rId46"/>
    <p:sldId id="4682" r:id="rId47"/>
    <p:sldId id="4332" r:id="rId48"/>
    <p:sldId id="4339" r:id="rId49"/>
    <p:sldId id="4680" r:id="rId50"/>
    <p:sldId id="1842" r:id="rId51"/>
    <p:sldId id="1843" r:id="rId52"/>
    <p:sldId id="4684" r:id="rId53"/>
    <p:sldId id="4690" r:id="rId54"/>
    <p:sldId id="1612" r:id="rId55"/>
    <p:sldId id="290" r:id="rId56"/>
    <p:sldId id="291" r:id="rId57"/>
    <p:sldId id="345" r:id="rId58"/>
    <p:sldId id="346" r:id="rId59"/>
    <p:sldId id="347" r:id="rId60"/>
    <p:sldId id="4333" r:id="rId61"/>
    <p:sldId id="1865" r:id="rId62"/>
    <p:sldId id="1844" r:id="rId63"/>
    <p:sldId id="400" r:id="rId64"/>
    <p:sldId id="1845" r:id="rId65"/>
    <p:sldId id="406" r:id="rId66"/>
    <p:sldId id="1846" r:id="rId67"/>
    <p:sldId id="4358" r:id="rId68"/>
    <p:sldId id="2076136939" r:id="rId69"/>
    <p:sldId id="2076136301" r:id="rId70"/>
    <p:sldId id="2076136320" r:id="rId71"/>
    <p:sldId id="2730" r:id="rId72"/>
    <p:sldId id="2741" r:id="rId73"/>
    <p:sldId id="1997" r:id="rId74"/>
    <p:sldId id="257" r:id="rId75"/>
    <p:sldId id="4357" r:id="rId7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Exam Prep Session" id="{38B656EC-D568-4EF7-8842-9FA1AE1192C9}">
          <p14:sldIdLst>
            <p14:sldId id="1720"/>
            <p14:sldId id="1995"/>
            <p14:sldId id="386"/>
            <p14:sldId id="2076136322"/>
            <p14:sldId id="4688"/>
            <p14:sldId id="2076136937"/>
            <p14:sldId id="1529"/>
            <p14:sldId id="2076136229"/>
            <p14:sldId id="2076136288"/>
            <p14:sldId id="2076136355"/>
            <p14:sldId id="4322"/>
            <p14:sldId id="2076136351"/>
            <p14:sldId id="4354"/>
            <p14:sldId id="4687"/>
            <p14:sldId id="2076136303"/>
            <p14:sldId id="2726"/>
            <p14:sldId id="1827"/>
            <p14:sldId id="1864"/>
            <p14:sldId id="302"/>
            <p14:sldId id="303"/>
            <p14:sldId id="1830"/>
            <p14:sldId id="1869"/>
            <p14:sldId id="1867"/>
            <p14:sldId id="1868"/>
            <p14:sldId id="1831"/>
            <p14:sldId id="4342"/>
            <p14:sldId id="1527"/>
            <p14:sldId id="4330"/>
            <p14:sldId id="1832"/>
            <p14:sldId id="4343"/>
            <p14:sldId id="1833"/>
            <p14:sldId id="1834"/>
            <p14:sldId id="1835"/>
            <p14:sldId id="4683"/>
            <p14:sldId id="4331"/>
            <p14:sldId id="1836"/>
            <p14:sldId id="1563"/>
            <p14:sldId id="1564"/>
            <p14:sldId id="1565"/>
            <p14:sldId id="4682"/>
            <p14:sldId id="4332"/>
            <p14:sldId id="4339"/>
            <p14:sldId id="4680"/>
            <p14:sldId id="1842"/>
            <p14:sldId id="1843"/>
            <p14:sldId id="4684"/>
            <p14:sldId id="4690"/>
            <p14:sldId id="1612"/>
            <p14:sldId id="290"/>
            <p14:sldId id="291"/>
            <p14:sldId id="345"/>
            <p14:sldId id="346"/>
            <p14:sldId id="347"/>
            <p14:sldId id="4333"/>
            <p14:sldId id="1865"/>
            <p14:sldId id="1844"/>
            <p14:sldId id="400"/>
            <p14:sldId id="1845"/>
            <p14:sldId id="406"/>
            <p14:sldId id="1846"/>
            <p14:sldId id="4358"/>
            <p14:sldId id="2076136939"/>
            <p14:sldId id="2076136301"/>
            <p14:sldId id="2076136320"/>
            <p14:sldId id="2730"/>
            <p14:sldId id="2741"/>
            <p14:sldId id="1997"/>
            <p14:sldId id="257"/>
            <p14:sldId id="435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83B01"/>
    <a:srgbClr val="50E6FF"/>
    <a:srgbClr val="FEF000"/>
    <a:srgbClr val="3B2E58"/>
    <a:srgbClr val="243A5E"/>
    <a:srgbClr val="274B47"/>
    <a:srgbClr val="2F2F2F"/>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631D8-54A9-4550-8218-87E607F70CC4}" v="18" dt="2019-10-30T21:34:42.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2706" autoAdjust="0"/>
  </p:normalViewPr>
  <p:slideViewPr>
    <p:cSldViewPr snapToGrid="0">
      <p:cViewPr varScale="1">
        <p:scale>
          <a:sx n="113" d="100"/>
          <a:sy n="113" d="100"/>
        </p:scale>
        <p:origin x="84" y="108"/>
      </p:cViewPr>
      <p:guideLst/>
    </p:cSldViewPr>
  </p:slideViewPr>
  <p:outlineViewPr>
    <p:cViewPr>
      <p:scale>
        <a:sx n="33" d="100"/>
        <a:sy n="33" d="100"/>
      </p:scale>
      <p:origin x="0" y="-6516"/>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113" d="100"/>
          <a:sy n="113" d="100"/>
        </p:scale>
        <p:origin x="53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theme" Target="theme/theme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Kraker" userId="927e6fe3-d298-4c8f-9330-290943775a90" providerId="ADAL" clId="{CAC631D8-54A9-4550-8218-87E607F70CC4}"/>
    <pc:docChg chg="addSld delSld modSld delSection modSection">
      <pc:chgData name="Allison Kraker" userId="927e6fe3-d298-4c8f-9330-290943775a90" providerId="ADAL" clId="{CAC631D8-54A9-4550-8218-87E607F70CC4}" dt="2019-10-30T21:34:50.195" v="24" actId="17851"/>
      <pc:docMkLst>
        <pc:docMk/>
      </pc:docMkLst>
      <pc:sldChg chg="add">
        <pc:chgData name="Allison Kraker" userId="927e6fe3-d298-4c8f-9330-290943775a90" providerId="ADAL" clId="{CAC631D8-54A9-4550-8218-87E607F70CC4}" dt="2019-10-30T21:34:42.486" v="22"/>
        <pc:sldMkLst>
          <pc:docMk/>
          <pc:sldMk cId="3488669224" sldId="2741"/>
        </pc:sldMkLst>
      </pc:sldChg>
      <pc:sldChg chg="del">
        <pc:chgData name="Allison Kraker" userId="927e6fe3-d298-4c8f-9330-290943775a90" providerId="ADAL" clId="{CAC631D8-54A9-4550-8218-87E607F70CC4}" dt="2019-10-30T21:34:00.141" v="19" actId="47"/>
        <pc:sldMkLst>
          <pc:docMk/>
          <pc:sldMk cId="2610288331" sldId="4353"/>
        </pc:sldMkLst>
      </pc:sldChg>
      <pc:sldChg chg="del">
        <pc:chgData name="Allison Kraker" userId="927e6fe3-d298-4c8f-9330-290943775a90" providerId="ADAL" clId="{CAC631D8-54A9-4550-8218-87E607F70CC4}" dt="2019-10-30T21:33:49.296" v="17" actId="47"/>
        <pc:sldMkLst>
          <pc:docMk/>
          <pc:sldMk cId="1849181403" sldId="4663"/>
        </pc:sldMkLst>
      </pc:sldChg>
      <pc:sldChg chg="add">
        <pc:chgData name="Allison Kraker" userId="927e6fe3-d298-4c8f-9330-290943775a90" providerId="ADAL" clId="{CAC631D8-54A9-4550-8218-87E607F70CC4}" dt="2019-10-30T21:33:27.968" v="14"/>
        <pc:sldMkLst>
          <pc:docMk/>
          <pc:sldMk cId="1585993262" sldId="2076136229"/>
        </pc:sldMkLst>
      </pc:sldChg>
      <pc:sldChg chg="add">
        <pc:chgData name="Allison Kraker" userId="927e6fe3-d298-4c8f-9330-290943775a90" providerId="ADAL" clId="{CAC631D8-54A9-4550-8218-87E607F70CC4}" dt="2019-10-30T21:34:27.343" v="20"/>
        <pc:sldMkLst>
          <pc:docMk/>
          <pc:sldMk cId="1800392272" sldId="2076136301"/>
        </pc:sldMkLst>
      </pc:sldChg>
      <pc:sldChg chg="del">
        <pc:chgData name="Allison Kraker" userId="927e6fe3-d298-4c8f-9330-290943775a90" providerId="ADAL" clId="{CAC631D8-54A9-4550-8218-87E607F70CC4}" dt="2019-10-30T21:34:29.054" v="21" actId="47"/>
        <pc:sldMkLst>
          <pc:docMk/>
          <pc:sldMk cId="1016589485" sldId="2076136309"/>
        </pc:sldMkLst>
      </pc:sldChg>
      <pc:sldChg chg="del">
        <pc:chgData name="Allison Kraker" userId="927e6fe3-d298-4c8f-9330-290943775a90" providerId="ADAL" clId="{CAC631D8-54A9-4550-8218-87E607F70CC4}" dt="2019-10-30T21:34:46.439" v="23" actId="47"/>
        <pc:sldMkLst>
          <pc:docMk/>
          <pc:sldMk cId="1656642678" sldId="2076136316"/>
        </pc:sldMkLst>
      </pc:sldChg>
      <pc:sldChg chg="del">
        <pc:chgData name="Allison Kraker" userId="927e6fe3-d298-4c8f-9330-290943775a90" providerId="ADAL" clId="{CAC631D8-54A9-4550-8218-87E607F70CC4}" dt="2019-10-30T21:34:46.439" v="23" actId="47"/>
        <pc:sldMkLst>
          <pc:docMk/>
          <pc:sldMk cId="4020547574" sldId="2076136317"/>
        </pc:sldMkLst>
      </pc:sldChg>
      <pc:sldChg chg="del">
        <pc:chgData name="Allison Kraker" userId="927e6fe3-d298-4c8f-9330-290943775a90" providerId="ADAL" clId="{CAC631D8-54A9-4550-8218-87E607F70CC4}" dt="2019-10-30T21:33:14.680" v="1" actId="47"/>
        <pc:sldMkLst>
          <pc:docMk/>
          <pc:sldMk cId="2957207101" sldId="2076136318"/>
        </pc:sldMkLst>
      </pc:sldChg>
      <pc:sldChg chg="del">
        <pc:chgData name="Allison Kraker" userId="927e6fe3-d298-4c8f-9330-290943775a90" providerId="ADAL" clId="{CAC631D8-54A9-4550-8218-87E607F70CC4}" dt="2019-10-30T21:33:29.658" v="15" actId="47"/>
        <pc:sldMkLst>
          <pc:docMk/>
          <pc:sldMk cId="3550483418" sldId="2076136319"/>
        </pc:sldMkLst>
      </pc:sldChg>
      <pc:sldChg chg="del">
        <pc:chgData name="Allison Kraker" userId="927e6fe3-d298-4c8f-9330-290943775a90" providerId="ADAL" clId="{CAC631D8-54A9-4550-8218-87E607F70CC4}" dt="2019-10-30T21:34:46.439" v="23" actId="47"/>
        <pc:sldMkLst>
          <pc:docMk/>
          <pc:sldMk cId="2457594365" sldId="2076136321"/>
        </pc:sldMkLst>
      </pc:sldChg>
      <pc:sldChg chg="add">
        <pc:chgData name="Allison Kraker" userId="927e6fe3-d298-4c8f-9330-290943775a90" providerId="ADAL" clId="{CAC631D8-54A9-4550-8218-87E607F70CC4}" dt="2019-10-30T21:33:57.123" v="18"/>
        <pc:sldMkLst>
          <pc:docMk/>
          <pc:sldMk cId="3744412716" sldId="2076136351"/>
        </pc:sldMkLst>
      </pc:sldChg>
      <pc:sldChg chg="add">
        <pc:chgData name="Allison Kraker" userId="927e6fe3-d298-4c8f-9330-290943775a90" providerId="ADAL" clId="{CAC631D8-54A9-4550-8218-87E607F70CC4}" dt="2019-10-30T21:33:47.396" v="16"/>
        <pc:sldMkLst>
          <pc:docMk/>
          <pc:sldMk cId="1460141557" sldId="2076136355"/>
        </pc:sldMkLst>
      </pc:sldChg>
      <pc:sldChg chg="add">
        <pc:chgData name="Allison Kraker" userId="927e6fe3-d298-4c8f-9330-290943775a90" providerId="ADAL" clId="{CAC631D8-54A9-4550-8218-87E607F70CC4}" dt="2019-10-30T21:34:42.486" v="22"/>
        <pc:sldMkLst>
          <pc:docMk/>
          <pc:sldMk cId="1139740614" sldId="2076136936"/>
        </pc:sldMkLst>
      </pc:sldChg>
      <pc:sldChg chg="modSp add">
        <pc:chgData name="Allison Kraker" userId="927e6fe3-d298-4c8f-9330-290943775a90" providerId="ADAL" clId="{CAC631D8-54A9-4550-8218-87E607F70CC4}" dt="2019-10-30T21:33:19.822" v="13" actId="20577"/>
        <pc:sldMkLst>
          <pc:docMk/>
          <pc:sldMk cId="1514760723" sldId="2076136937"/>
        </pc:sldMkLst>
        <pc:spChg chg="mod">
          <ac:chgData name="Allison Kraker" userId="927e6fe3-d298-4c8f-9330-290943775a90" providerId="ADAL" clId="{CAC631D8-54A9-4550-8218-87E607F70CC4}" dt="2019-10-30T21:33:19.822" v="13" actId="20577"/>
          <ac:spMkLst>
            <pc:docMk/>
            <pc:sldMk cId="1514760723" sldId="2076136937"/>
            <ac:spMk id="55" creationId="{1B267203-AE78-47D4-80D5-C5878E3D4881}"/>
          </ac:spMkLst>
        </pc:spChg>
      </pc:sldChg>
      <pc:sldChg chg="add">
        <pc:chgData name="Allison Kraker" userId="927e6fe3-d298-4c8f-9330-290943775a90" providerId="ADAL" clId="{CAC631D8-54A9-4550-8218-87E607F70CC4}" dt="2019-10-30T21:34:42.486" v="22"/>
        <pc:sldMkLst>
          <pc:docMk/>
          <pc:sldMk cId="3354472098" sldId="207613693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73684-76FB-4792-9DCF-08D86F0B8F4D}" type="doc">
      <dgm:prSet loTypeId="urn:microsoft.com/office/officeart/2005/8/layout/hProcess4" loCatId="process" qsTypeId="urn:microsoft.com/office/officeart/2005/8/quickstyle/simple1" qsCatId="simple" csTypeId="urn:microsoft.com/office/officeart/2005/8/colors/accent3_2" csCatId="accent3" phldr="1"/>
      <dgm:spPr/>
      <dgm:t>
        <a:bodyPr/>
        <a:lstStyle/>
        <a:p>
          <a:endParaRPr lang="en-US"/>
        </a:p>
      </dgm:t>
    </dgm:pt>
    <dgm:pt modelId="{AA90AAB5-C041-4E41-8669-7D5D195BB16E}">
      <dgm:prSet phldrT="[Text]"/>
      <dgm:spPr/>
      <dgm:t>
        <a:bodyPr/>
        <a:lstStyle/>
        <a:p>
          <a:r>
            <a:rPr lang="en-US" dirty="0"/>
            <a:t>Mind Map</a:t>
          </a:r>
        </a:p>
      </dgm:t>
    </dgm:pt>
    <dgm:pt modelId="{7616D7D2-78FF-4E1A-A9C7-17FFAB8AB435}" type="parTrans" cxnId="{CE28AE5E-4E98-4D93-B9E2-62655ECC215F}">
      <dgm:prSet/>
      <dgm:spPr/>
      <dgm:t>
        <a:bodyPr/>
        <a:lstStyle/>
        <a:p>
          <a:endParaRPr lang="en-US"/>
        </a:p>
      </dgm:t>
    </dgm:pt>
    <dgm:pt modelId="{3AA11832-DD47-49B2-BB14-C4237A55F4E4}" type="sibTrans" cxnId="{CE28AE5E-4E98-4D93-B9E2-62655ECC215F}">
      <dgm:prSet/>
      <dgm:spPr/>
      <dgm:t>
        <a:bodyPr/>
        <a:lstStyle/>
        <a:p>
          <a:endParaRPr lang="en-US"/>
        </a:p>
      </dgm:t>
    </dgm:pt>
    <dgm:pt modelId="{841A107F-0C03-4BA3-B6A1-92D2D92DA7C6}">
      <dgm:prSet/>
      <dgm:spPr/>
      <dgm:t>
        <a:bodyPr/>
        <a:lstStyle/>
        <a:p>
          <a:r>
            <a:rPr lang="en-US" dirty="0"/>
            <a:t>Study Plan</a:t>
          </a:r>
        </a:p>
      </dgm:t>
    </dgm:pt>
    <dgm:pt modelId="{DDE3B9D0-D468-4030-ACBD-DA56FF47C324}" type="parTrans" cxnId="{234A3769-485D-4BB3-9CD5-70C20C6DA856}">
      <dgm:prSet/>
      <dgm:spPr/>
      <dgm:t>
        <a:bodyPr/>
        <a:lstStyle/>
        <a:p>
          <a:endParaRPr lang="en-US"/>
        </a:p>
      </dgm:t>
    </dgm:pt>
    <dgm:pt modelId="{042DECE6-3881-4414-A158-42E094816539}" type="sibTrans" cxnId="{234A3769-485D-4BB3-9CD5-70C20C6DA856}">
      <dgm:prSet/>
      <dgm:spPr/>
      <dgm:t>
        <a:bodyPr/>
        <a:lstStyle/>
        <a:p>
          <a:endParaRPr lang="en-US"/>
        </a:p>
      </dgm:t>
    </dgm:pt>
    <dgm:pt modelId="{079D2CED-2373-4B90-8968-0C82BF5DC465}">
      <dgm:prSet/>
      <dgm:spPr/>
      <dgm:t>
        <a:bodyPr/>
        <a:lstStyle/>
        <a:p>
          <a:r>
            <a:rPr lang="en-US" dirty="0"/>
            <a:t>Videos</a:t>
          </a:r>
        </a:p>
      </dgm:t>
    </dgm:pt>
    <dgm:pt modelId="{AB6A2017-A5A8-4474-9296-29C59A1A24B0}" type="parTrans" cxnId="{F1EAA253-BB9B-47E8-9A95-31602A9CB9F1}">
      <dgm:prSet/>
      <dgm:spPr/>
      <dgm:t>
        <a:bodyPr/>
        <a:lstStyle/>
        <a:p>
          <a:endParaRPr lang="en-US"/>
        </a:p>
      </dgm:t>
    </dgm:pt>
    <dgm:pt modelId="{EE57204F-F66D-42A1-836E-734529A59C95}" type="sibTrans" cxnId="{F1EAA253-BB9B-47E8-9A95-31602A9CB9F1}">
      <dgm:prSet/>
      <dgm:spPr/>
      <dgm:t>
        <a:bodyPr/>
        <a:lstStyle/>
        <a:p>
          <a:endParaRPr lang="en-US"/>
        </a:p>
      </dgm:t>
    </dgm:pt>
    <dgm:pt modelId="{E1B6995F-6807-4DA8-ABEE-03CB71E242D0}">
      <dgm:prSet/>
      <dgm:spPr/>
      <dgm:t>
        <a:bodyPr/>
        <a:lstStyle/>
        <a:p>
          <a:r>
            <a:rPr lang="en-US" dirty="0" err="1"/>
            <a:t>Pratice</a:t>
          </a:r>
          <a:r>
            <a:rPr lang="en-US" dirty="0"/>
            <a:t> </a:t>
          </a:r>
        </a:p>
      </dgm:t>
    </dgm:pt>
    <dgm:pt modelId="{4E5E953B-480E-49CF-89A6-09F37D03A02E}" type="parTrans" cxnId="{701A4F40-EE43-4609-8AB7-763F41150E7D}">
      <dgm:prSet/>
      <dgm:spPr/>
      <dgm:t>
        <a:bodyPr/>
        <a:lstStyle/>
        <a:p>
          <a:endParaRPr lang="en-US"/>
        </a:p>
      </dgm:t>
    </dgm:pt>
    <dgm:pt modelId="{241F7490-AF5C-43DA-BD31-E05391BEF890}" type="sibTrans" cxnId="{701A4F40-EE43-4609-8AB7-763F41150E7D}">
      <dgm:prSet/>
      <dgm:spPr/>
      <dgm:t>
        <a:bodyPr/>
        <a:lstStyle/>
        <a:p>
          <a:endParaRPr lang="en-US"/>
        </a:p>
      </dgm:t>
    </dgm:pt>
    <dgm:pt modelId="{586CA1B2-04EF-437F-A588-58521862DDEB}">
      <dgm:prSet/>
      <dgm:spPr/>
      <dgm:t>
        <a:bodyPr/>
        <a:lstStyle/>
        <a:p>
          <a:r>
            <a:rPr lang="en-US" dirty="0"/>
            <a:t>Simulate</a:t>
          </a:r>
        </a:p>
      </dgm:t>
    </dgm:pt>
    <dgm:pt modelId="{29AA64A2-33BB-4A74-B6DE-DA0FB6262241}" type="parTrans" cxnId="{D9407315-EC9B-424E-8F0D-174F48684E4B}">
      <dgm:prSet/>
      <dgm:spPr/>
      <dgm:t>
        <a:bodyPr/>
        <a:lstStyle/>
        <a:p>
          <a:endParaRPr lang="en-US"/>
        </a:p>
      </dgm:t>
    </dgm:pt>
    <dgm:pt modelId="{33131A7C-7D48-470E-8E4E-48D630DA9DB8}" type="sibTrans" cxnId="{D9407315-EC9B-424E-8F0D-174F48684E4B}">
      <dgm:prSet/>
      <dgm:spPr/>
      <dgm:t>
        <a:bodyPr/>
        <a:lstStyle/>
        <a:p>
          <a:endParaRPr lang="en-US"/>
        </a:p>
      </dgm:t>
    </dgm:pt>
    <dgm:pt modelId="{C57AE127-734D-46EC-ADC8-A67D66856CFE}">
      <dgm:prSet phldrT="[Text]"/>
      <dgm:spPr/>
      <dgm:t>
        <a:bodyPr/>
        <a:lstStyle/>
        <a:p>
          <a:r>
            <a:rPr lang="en-US" dirty="0"/>
            <a:t>Clarify</a:t>
          </a:r>
        </a:p>
      </dgm:t>
    </dgm:pt>
    <dgm:pt modelId="{A0C8ECCF-28BA-459D-A86E-F602D7C76153}" type="parTrans" cxnId="{39A1AAAF-7F6E-44C2-992E-D1BDAB0A1909}">
      <dgm:prSet/>
      <dgm:spPr/>
      <dgm:t>
        <a:bodyPr/>
        <a:lstStyle/>
        <a:p>
          <a:endParaRPr lang="en-US"/>
        </a:p>
      </dgm:t>
    </dgm:pt>
    <dgm:pt modelId="{EA99F21C-6457-4BDE-A5A8-FAEB6DD7B7C5}" type="sibTrans" cxnId="{39A1AAAF-7F6E-44C2-992E-D1BDAB0A1909}">
      <dgm:prSet/>
      <dgm:spPr/>
      <dgm:t>
        <a:bodyPr/>
        <a:lstStyle/>
        <a:p>
          <a:endParaRPr lang="en-US"/>
        </a:p>
      </dgm:t>
    </dgm:pt>
    <dgm:pt modelId="{18738D36-C9A4-4ABB-82BB-9330639DF250}">
      <dgm:prSet/>
      <dgm:spPr/>
      <dgm:t>
        <a:bodyPr/>
        <a:lstStyle/>
        <a:p>
          <a:r>
            <a:rPr lang="en-US" dirty="0"/>
            <a:t>Path</a:t>
          </a:r>
        </a:p>
      </dgm:t>
    </dgm:pt>
    <dgm:pt modelId="{D07B88CF-A8D9-47B0-890E-16352744F066}" type="parTrans" cxnId="{3C366FD3-E3E3-4090-BD7A-18EBAA94702A}">
      <dgm:prSet/>
      <dgm:spPr/>
      <dgm:t>
        <a:bodyPr/>
        <a:lstStyle/>
        <a:p>
          <a:endParaRPr lang="en-US"/>
        </a:p>
      </dgm:t>
    </dgm:pt>
    <dgm:pt modelId="{A72F84AE-8F8A-4D10-AD60-6F86910828D0}" type="sibTrans" cxnId="{3C366FD3-E3E3-4090-BD7A-18EBAA94702A}">
      <dgm:prSet/>
      <dgm:spPr/>
      <dgm:t>
        <a:bodyPr/>
        <a:lstStyle/>
        <a:p>
          <a:endParaRPr lang="en-US"/>
        </a:p>
      </dgm:t>
    </dgm:pt>
    <dgm:pt modelId="{6C0A91C7-FE70-4EFC-9F2E-ED998F993365}">
      <dgm:prSet/>
      <dgm:spPr/>
      <dgm:t>
        <a:bodyPr/>
        <a:lstStyle/>
        <a:p>
          <a:r>
            <a:rPr lang="en-US" dirty="0"/>
            <a:t>Content</a:t>
          </a:r>
        </a:p>
      </dgm:t>
    </dgm:pt>
    <dgm:pt modelId="{8A511472-1CD5-4863-A598-854FAD8E5C2A}" type="parTrans" cxnId="{2E807FD3-3235-49A3-9E27-724E31A0C505}">
      <dgm:prSet/>
      <dgm:spPr/>
      <dgm:t>
        <a:bodyPr/>
        <a:lstStyle/>
        <a:p>
          <a:endParaRPr lang="en-US"/>
        </a:p>
      </dgm:t>
    </dgm:pt>
    <dgm:pt modelId="{82C095FB-888D-4623-8619-ADC956950C93}" type="sibTrans" cxnId="{2E807FD3-3235-49A3-9E27-724E31A0C505}">
      <dgm:prSet/>
      <dgm:spPr/>
      <dgm:t>
        <a:bodyPr/>
        <a:lstStyle/>
        <a:p>
          <a:endParaRPr lang="en-US"/>
        </a:p>
      </dgm:t>
    </dgm:pt>
    <dgm:pt modelId="{8B9C0B00-0B67-45ED-B7DB-4A6E90E16B05}">
      <dgm:prSet/>
      <dgm:spPr/>
      <dgm:t>
        <a:bodyPr/>
        <a:lstStyle/>
        <a:p>
          <a:r>
            <a:rPr lang="en-US" dirty="0"/>
            <a:t>Concept</a:t>
          </a:r>
        </a:p>
      </dgm:t>
    </dgm:pt>
    <dgm:pt modelId="{B5E35018-A778-40AA-914B-1D7D006EC817}" type="parTrans" cxnId="{5CB3E594-D26B-4828-A7FE-90A71494DA26}">
      <dgm:prSet/>
      <dgm:spPr/>
      <dgm:t>
        <a:bodyPr/>
        <a:lstStyle/>
        <a:p>
          <a:endParaRPr lang="en-US"/>
        </a:p>
      </dgm:t>
    </dgm:pt>
    <dgm:pt modelId="{219025A0-5E40-437C-A33E-5A18B39BB5A5}" type="sibTrans" cxnId="{5CB3E594-D26B-4828-A7FE-90A71494DA26}">
      <dgm:prSet/>
      <dgm:spPr/>
      <dgm:t>
        <a:bodyPr/>
        <a:lstStyle/>
        <a:p>
          <a:endParaRPr lang="en-US"/>
        </a:p>
      </dgm:t>
    </dgm:pt>
    <dgm:pt modelId="{54F5720E-915F-479F-859C-84A6AC4338BD}">
      <dgm:prSet/>
      <dgm:spPr/>
      <dgm:t>
        <a:bodyPr/>
        <a:lstStyle/>
        <a:p>
          <a:r>
            <a:rPr lang="en-US" dirty="0"/>
            <a:t>Knowledge</a:t>
          </a:r>
        </a:p>
      </dgm:t>
    </dgm:pt>
    <dgm:pt modelId="{51FAAC17-3C04-483D-9076-F14DB4801335}" type="parTrans" cxnId="{0F9314E0-09F9-4DAA-BB16-E8A302D37AE0}">
      <dgm:prSet/>
      <dgm:spPr/>
      <dgm:t>
        <a:bodyPr/>
        <a:lstStyle/>
        <a:p>
          <a:endParaRPr lang="en-US"/>
        </a:p>
      </dgm:t>
    </dgm:pt>
    <dgm:pt modelId="{41ED2CAD-7929-4B74-86F3-1860A714A8D6}" type="sibTrans" cxnId="{0F9314E0-09F9-4DAA-BB16-E8A302D37AE0}">
      <dgm:prSet/>
      <dgm:spPr/>
      <dgm:t>
        <a:bodyPr/>
        <a:lstStyle/>
        <a:p>
          <a:endParaRPr lang="en-US"/>
        </a:p>
      </dgm:t>
    </dgm:pt>
    <dgm:pt modelId="{0BC2B0F9-53FF-4B3E-8016-1DA204462B4A}" type="pres">
      <dgm:prSet presAssocID="{53773684-76FB-4792-9DCF-08D86F0B8F4D}" presName="Name0" presStyleCnt="0">
        <dgm:presLayoutVars>
          <dgm:dir/>
          <dgm:animLvl val="lvl"/>
          <dgm:resizeHandles val="exact"/>
        </dgm:presLayoutVars>
      </dgm:prSet>
      <dgm:spPr/>
      <dgm:t>
        <a:bodyPr/>
        <a:lstStyle/>
        <a:p>
          <a:endParaRPr lang="en-US"/>
        </a:p>
      </dgm:t>
    </dgm:pt>
    <dgm:pt modelId="{3D0083DC-E724-4C7E-99D3-40EC1D1B2651}" type="pres">
      <dgm:prSet presAssocID="{53773684-76FB-4792-9DCF-08D86F0B8F4D}" presName="tSp" presStyleCnt="0"/>
      <dgm:spPr/>
    </dgm:pt>
    <dgm:pt modelId="{00FAD209-5CCE-4BCB-9A9B-DE80EF87BCD5}" type="pres">
      <dgm:prSet presAssocID="{53773684-76FB-4792-9DCF-08D86F0B8F4D}" presName="bSp" presStyleCnt="0"/>
      <dgm:spPr/>
    </dgm:pt>
    <dgm:pt modelId="{5E6B1542-ECB4-40D4-8E3F-639CD47920C6}" type="pres">
      <dgm:prSet presAssocID="{53773684-76FB-4792-9DCF-08D86F0B8F4D}" presName="process" presStyleCnt="0"/>
      <dgm:spPr/>
    </dgm:pt>
    <dgm:pt modelId="{5A69D11D-E354-4D9E-BE4D-B121BC3B4939}" type="pres">
      <dgm:prSet presAssocID="{AA90AAB5-C041-4E41-8669-7D5D195BB16E}" presName="composite1" presStyleCnt="0"/>
      <dgm:spPr/>
    </dgm:pt>
    <dgm:pt modelId="{A6D1E8B0-0D54-41F5-93B7-C4029F8AE900}" type="pres">
      <dgm:prSet presAssocID="{AA90AAB5-C041-4E41-8669-7D5D195BB16E}" presName="dummyNode1" presStyleLbl="node1" presStyleIdx="0" presStyleCnt="5"/>
      <dgm:spPr/>
    </dgm:pt>
    <dgm:pt modelId="{AAE26D0F-2637-41AA-BB5A-0A6887C800A8}" type="pres">
      <dgm:prSet presAssocID="{AA90AAB5-C041-4E41-8669-7D5D195BB16E}" presName="childNode1" presStyleLbl="bgAcc1" presStyleIdx="0" presStyleCnt="5">
        <dgm:presLayoutVars>
          <dgm:bulletEnabled val="1"/>
        </dgm:presLayoutVars>
      </dgm:prSet>
      <dgm:spPr/>
      <dgm:t>
        <a:bodyPr/>
        <a:lstStyle/>
        <a:p>
          <a:endParaRPr lang="en-US"/>
        </a:p>
      </dgm:t>
    </dgm:pt>
    <dgm:pt modelId="{565084E6-8EF9-4F23-95B9-6E7D02CD7105}" type="pres">
      <dgm:prSet presAssocID="{AA90AAB5-C041-4E41-8669-7D5D195BB16E}" presName="childNode1tx" presStyleLbl="bgAcc1" presStyleIdx="0" presStyleCnt="5">
        <dgm:presLayoutVars>
          <dgm:bulletEnabled val="1"/>
        </dgm:presLayoutVars>
      </dgm:prSet>
      <dgm:spPr/>
      <dgm:t>
        <a:bodyPr/>
        <a:lstStyle/>
        <a:p>
          <a:endParaRPr lang="en-US"/>
        </a:p>
      </dgm:t>
    </dgm:pt>
    <dgm:pt modelId="{D4511C4C-B696-48E0-ABAF-273122201343}" type="pres">
      <dgm:prSet presAssocID="{AA90AAB5-C041-4E41-8669-7D5D195BB16E}" presName="parentNode1" presStyleLbl="node1" presStyleIdx="0" presStyleCnt="5">
        <dgm:presLayoutVars>
          <dgm:chMax val="1"/>
          <dgm:bulletEnabled val="1"/>
        </dgm:presLayoutVars>
      </dgm:prSet>
      <dgm:spPr/>
      <dgm:t>
        <a:bodyPr/>
        <a:lstStyle/>
        <a:p>
          <a:endParaRPr lang="en-US"/>
        </a:p>
      </dgm:t>
    </dgm:pt>
    <dgm:pt modelId="{DABF099B-7539-4EF9-B088-FC6B374DFF26}" type="pres">
      <dgm:prSet presAssocID="{AA90AAB5-C041-4E41-8669-7D5D195BB16E}" presName="connSite1" presStyleCnt="0"/>
      <dgm:spPr/>
    </dgm:pt>
    <dgm:pt modelId="{88A3F323-19D8-4A54-8DCF-4E5D87DDA758}" type="pres">
      <dgm:prSet presAssocID="{3AA11832-DD47-49B2-BB14-C4237A55F4E4}" presName="Name9" presStyleLbl="sibTrans2D1" presStyleIdx="0" presStyleCnt="4"/>
      <dgm:spPr/>
      <dgm:t>
        <a:bodyPr/>
        <a:lstStyle/>
        <a:p>
          <a:endParaRPr lang="en-US"/>
        </a:p>
      </dgm:t>
    </dgm:pt>
    <dgm:pt modelId="{B94E87CB-451F-4815-A9ED-6E58C27DF478}" type="pres">
      <dgm:prSet presAssocID="{841A107F-0C03-4BA3-B6A1-92D2D92DA7C6}" presName="composite2" presStyleCnt="0"/>
      <dgm:spPr/>
    </dgm:pt>
    <dgm:pt modelId="{508626B9-AD1F-4A32-80EF-57C584B51921}" type="pres">
      <dgm:prSet presAssocID="{841A107F-0C03-4BA3-B6A1-92D2D92DA7C6}" presName="dummyNode2" presStyleLbl="node1" presStyleIdx="0" presStyleCnt="5"/>
      <dgm:spPr/>
    </dgm:pt>
    <dgm:pt modelId="{907900CE-441F-4CFC-B64B-2B5308CD7105}" type="pres">
      <dgm:prSet presAssocID="{841A107F-0C03-4BA3-B6A1-92D2D92DA7C6}" presName="childNode2" presStyleLbl="bgAcc1" presStyleIdx="1" presStyleCnt="5">
        <dgm:presLayoutVars>
          <dgm:bulletEnabled val="1"/>
        </dgm:presLayoutVars>
      </dgm:prSet>
      <dgm:spPr/>
      <dgm:t>
        <a:bodyPr/>
        <a:lstStyle/>
        <a:p>
          <a:endParaRPr lang="en-US"/>
        </a:p>
      </dgm:t>
    </dgm:pt>
    <dgm:pt modelId="{CC22CB52-969A-4B1F-9EB2-86C4EBE0A7EC}" type="pres">
      <dgm:prSet presAssocID="{841A107F-0C03-4BA3-B6A1-92D2D92DA7C6}" presName="childNode2tx" presStyleLbl="bgAcc1" presStyleIdx="1" presStyleCnt="5">
        <dgm:presLayoutVars>
          <dgm:bulletEnabled val="1"/>
        </dgm:presLayoutVars>
      </dgm:prSet>
      <dgm:spPr/>
      <dgm:t>
        <a:bodyPr/>
        <a:lstStyle/>
        <a:p>
          <a:endParaRPr lang="en-US"/>
        </a:p>
      </dgm:t>
    </dgm:pt>
    <dgm:pt modelId="{8F28E060-9329-4993-A65E-B3A5AAD1B3ED}" type="pres">
      <dgm:prSet presAssocID="{841A107F-0C03-4BA3-B6A1-92D2D92DA7C6}" presName="parentNode2" presStyleLbl="node1" presStyleIdx="1" presStyleCnt="5">
        <dgm:presLayoutVars>
          <dgm:chMax val="0"/>
          <dgm:bulletEnabled val="1"/>
        </dgm:presLayoutVars>
      </dgm:prSet>
      <dgm:spPr/>
      <dgm:t>
        <a:bodyPr/>
        <a:lstStyle/>
        <a:p>
          <a:endParaRPr lang="en-US"/>
        </a:p>
      </dgm:t>
    </dgm:pt>
    <dgm:pt modelId="{9AB49BCA-076B-49A8-948F-27209A4FEC99}" type="pres">
      <dgm:prSet presAssocID="{841A107F-0C03-4BA3-B6A1-92D2D92DA7C6}" presName="connSite2" presStyleCnt="0"/>
      <dgm:spPr/>
    </dgm:pt>
    <dgm:pt modelId="{15C2BD38-1E3E-4D7E-BA86-39DD26BB8365}" type="pres">
      <dgm:prSet presAssocID="{042DECE6-3881-4414-A158-42E094816539}" presName="Name18" presStyleLbl="sibTrans2D1" presStyleIdx="1" presStyleCnt="4"/>
      <dgm:spPr/>
      <dgm:t>
        <a:bodyPr/>
        <a:lstStyle/>
        <a:p>
          <a:endParaRPr lang="en-US"/>
        </a:p>
      </dgm:t>
    </dgm:pt>
    <dgm:pt modelId="{BBDD3B66-60E8-4A49-8CF4-21162AADD7E5}" type="pres">
      <dgm:prSet presAssocID="{079D2CED-2373-4B90-8968-0C82BF5DC465}" presName="composite1" presStyleCnt="0"/>
      <dgm:spPr/>
    </dgm:pt>
    <dgm:pt modelId="{417CA7B0-A065-4F2F-A479-A0732D5B6004}" type="pres">
      <dgm:prSet presAssocID="{079D2CED-2373-4B90-8968-0C82BF5DC465}" presName="dummyNode1" presStyleLbl="node1" presStyleIdx="1" presStyleCnt="5"/>
      <dgm:spPr/>
    </dgm:pt>
    <dgm:pt modelId="{EE08229D-9343-4261-851C-2E8A5868A0C6}" type="pres">
      <dgm:prSet presAssocID="{079D2CED-2373-4B90-8968-0C82BF5DC465}" presName="childNode1" presStyleLbl="bgAcc1" presStyleIdx="2" presStyleCnt="5">
        <dgm:presLayoutVars>
          <dgm:bulletEnabled val="1"/>
        </dgm:presLayoutVars>
      </dgm:prSet>
      <dgm:spPr/>
      <dgm:t>
        <a:bodyPr/>
        <a:lstStyle/>
        <a:p>
          <a:endParaRPr lang="en-US"/>
        </a:p>
      </dgm:t>
    </dgm:pt>
    <dgm:pt modelId="{196FD30E-CB59-4E2C-88DC-48A7950D51FF}" type="pres">
      <dgm:prSet presAssocID="{079D2CED-2373-4B90-8968-0C82BF5DC465}" presName="childNode1tx" presStyleLbl="bgAcc1" presStyleIdx="2" presStyleCnt="5">
        <dgm:presLayoutVars>
          <dgm:bulletEnabled val="1"/>
        </dgm:presLayoutVars>
      </dgm:prSet>
      <dgm:spPr/>
      <dgm:t>
        <a:bodyPr/>
        <a:lstStyle/>
        <a:p>
          <a:endParaRPr lang="en-US"/>
        </a:p>
      </dgm:t>
    </dgm:pt>
    <dgm:pt modelId="{62DF9B81-913A-4D84-BDB9-969C84DCF197}" type="pres">
      <dgm:prSet presAssocID="{079D2CED-2373-4B90-8968-0C82BF5DC465}" presName="parentNode1" presStyleLbl="node1" presStyleIdx="2" presStyleCnt="5">
        <dgm:presLayoutVars>
          <dgm:chMax val="1"/>
          <dgm:bulletEnabled val="1"/>
        </dgm:presLayoutVars>
      </dgm:prSet>
      <dgm:spPr/>
      <dgm:t>
        <a:bodyPr/>
        <a:lstStyle/>
        <a:p>
          <a:endParaRPr lang="en-US"/>
        </a:p>
      </dgm:t>
    </dgm:pt>
    <dgm:pt modelId="{830CF534-8099-44DE-91C3-B8C8D8A78255}" type="pres">
      <dgm:prSet presAssocID="{079D2CED-2373-4B90-8968-0C82BF5DC465}" presName="connSite1" presStyleCnt="0"/>
      <dgm:spPr/>
    </dgm:pt>
    <dgm:pt modelId="{75E09C8F-B7A8-404F-B698-B732C2C38DA4}" type="pres">
      <dgm:prSet presAssocID="{EE57204F-F66D-42A1-836E-734529A59C95}" presName="Name9" presStyleLbl="sibTrans2D1" presStyleIdx="2" presStyleCnt="4"/>
      <dgm:spPr/>
      <dgm:t>
        <a:bodyPr/>
        <a:lstStyle/>
        <a:p>
          <a:endParaRPr lang="en-US"/>
        </a:p>
      </dgm:t>
    </dgm:pt>
    <dgm:pt modelId="{E681FD17-794A-4C42-BC1D-AF5D9E4B66C2}" type="pres">
      <dgm:prSet presAssocID="{E1B6995F-6807-4DA8-ABEE-03CB71E242D0}" presName="composite2" presStyleCnt="0"/>
      <dgm:spPr/>
    </dgm:pt>
    <dgm:pt modelId="{1D49E4DD-773E-4352-B0DD-81AB0C1D6BED}" type="pres">
      <dgm:prSet presAssocID="{E1B6995F-6807-4DA8-ABEE-03CB71E242D0}" presName="dummyNode2" presStyleLbl="node1" presStyleIdx="2" presStyleCnt="5"/>
      <dgm:spPr/>
    </dgm:pt>
    <dgm:pt modelId="{CF476CC5-060D-4221-AEA5-B9B4C14F837C}" type="pres">
      <dgm:prSet presAssocID="{E1B6995F-6807-4DA8-ABEE-03CB71E242D0}" presName="childNode2" presStyleLbl="bgAcc1" presStyleIdx="3" presStyleCnt="5">
        <dgm:presLayoutVars>
          <dgm:bulletEnabled val="1"/>
        </dgm:presLayoutVars>
      </dgm:prSet>
      <dgm:spPr/>
      <dgm:t>
        <a:bodyPr/>
        <a:lstStyle/>
        <a:p>
          <a:endParaRPr lang="en-US"/>
        </a:p>
      </dgm:t>
    </dgm:pt>
    <dgm:pt modelId="{8A441634-8673-436D-8C4F-B3258819016C}" type="pres">
      <dgm:prSet presAssocID="{E1B6995F-6807-4DA8-ABEE-03CB71E242D0}" presName="childNode2tx" presStyleLbl="bgAcc1" presStyleIdx="3" presStyleCnt="5">
        <dgm:presLayoutVars>
          <dgm:bulletEnabled val="1"/>
        </dgm:presLayoutVars>
      </dgm:prSet>
      <dgm:spPr/>
      <dgm:t>
        <a:bodyPr/>
        <a:lstStyle/>
        <a:p>
          <a:endParaRPr lang="en-US"/>
        </a:p>
      </dgm:t>
    </dgm:pt>
    <dgm:pt modelId="{D4EBD5FA-9187-44B4-929D-4805D8F4B1D1}" type="pres">
      <dgm:prSet presAssocID="{E1B6995F-6807-4DA8-ABEE-03CB71E242D0}" presName="parentNode2" presStyleLbl="node1" presStyleIdx="3" presStyleCnt="5">
        <dgm:presLayoutVars>
          <dgm:chMax val="0"/>
          <dgm:bulletEnabled val="1"/>
        </dgm:presLayoutVars>
      </dgm:prSet>
      <dgm:spPr/>
      <dgm:t>
        <a:bodyPr/>
        <a:lstStyle/>
        <a:p>
          <a:endParaRPr lang="en-US"/>
        </a:p>
      </dgm:t>
    </dgm:pt>
    <dgm:pt modelId="{DCB01160-EB84-4691-A02C-6B406424947D}" type="pres">
      <dgm:prSet presAssocID="{E1B6995F-6807-4DA8-ABEE-03CB71E242D0}" presName="connSite2" presStyleCnt="0"/>
      <dgm:spPr/>
    </dgm:pt>
    <dgm:pt modelId="{52B97722-F009-4323-A34C-135E3CE84A64}" type="pres">
      <dgm:prSet presAssocID="{241F7490-AF5C-43DA-BD31-E05391BEF890}" presName="Name18" presStyleLbl="sibTrans2D1" presStyleIdx="3" presStyleCnt="4"/>
      <dgm:spPr/>
      <dgm:t>
        <a:bodyPr/>
        <a:lstStyle/>
        <a:p>
          <a:endParaRPr lang="en-US"/>
        </a:p>
      </dgm:t>
    </dgm:pt>
    <dgm:pt modelId="{C0A1B056-3CBF-4924-9C2C-88D9670A08D0}" type="pres">
      <dgm:prSet presAssocID="{586CA1B2-04EF-437F-A588-58521862DDEB}" presName="composite1" presStyleCnt="0"/>
      <dgm:spPr/>
    </dgm:pt>
    <dgm:pt modelId="{EC4B2554-CB4D-41D8-AEAE-5EF160F9F14E}" type="pres">
      <dgm:prSet presAssocID="{586CA1B2-04EF-437F-A588-58521862DDEB}" presName="dummyNode1" presStyleLbl="node1" presStyleIdx="3" presStyleCnt="5"/>
      <dgm:spPr/>
    </dgm:pt>
    <dgm:pt modelId="{DBD07FBC-164C-4003-985C-E49B18933ACD}" type="pres">
      <dgm:prSet presAssocID="{586CA1B2-04EF-437F-A588-58521862DDEB}" presName="childNode1" presStyleLbl="bgAcc1" presStyleIdx="4" presStyleCnt="5">
        <dgm:presLayoutVars>
          <dgm:bulletEnabled val="1"/>
        </dgm:presLayoutVars>
      </dgm:prSet>
      <dgm:spPr/>
      <dgm:t>
        <a:bodyPr/>
        <a:lstStyle/>
        <a:p>
          <a:endParaRPr lang="en-US"/>
        </a:p>
      </dgm:t>
    </dgm:pt>
    <dgm:pt modelId="{916B4411-97D6-4656-908E-00B9C7675303}" type="pres">
      <dgm:prSet presAssocID="{586CA1B2-04EF-437F-A588-58521862DDEB}" presName="childNode1tx" presStyleLbl="bgAcc1" presStyleIdx="4" presStyleCnt="5">
        <dgm:presLayoutVars>
          <dgm:bulletEnabled val="1"/>
        </dgm:presLayoutVars>
      </dgm:prSet>
      <dgm:spPr/>
      <dgm:t>
        <a:bodyPr/>
        <a:lstStyle/>
        <a:p>
          <a:endParaRPr lang="en-US"/>
        </a:p>
      </dgm:t>
    </dgm:pt>
    <dgm:pt modelId="{B2BDFF0D-F083-4928-B597-F78B3BD95FE1}" type="pres">
      <dgm:prSet presAssocID="{586CA1B2-04EF-437F-A588-58521862DDEB}" presName="parentNode1" presStyleLbl="node1" presStyleIdx="4" presStyleCnt="5">
        <dgm:presLayoutVars>
          <dgm:chMax val="1"/>
          <dgm:bulletEnabled val="1"/>
        </dgm:presLayoutVars>
      </dgm:prSet>
      <dgm:spPr/>
      <dgm:t>
        <a:bodyPr/>
        <a:lstStyle/>
        <a:p>
          <a:endParaRPr lang="en-US"/>
        </a:p>
      </dgm:t>
    </dgm:pt>
    <dgm:pt modelId="{C8EF138A-458E-4556-9BA2-4FFAF91FE88D}" type="pres">
      <dgm:prSet presAssocID="{586CA1B2-04EF-437F-A588-58521862DDEB}" presName="connSite1" presStyleCnt="0"/>
      <dgm:spPr/>
    </dgm:pt>
  </dgm:ptLst>
  <dgm:cxnLst>
    <dgm:cxn modelId="{213A491B-FCE6-4533-B5BA-F921BB417BE7}" type="presOf" srcId="{EE57204F-F66D-42A1-836E-734529A59C95}" destId="{75E09C8F-B7A8-404F-B698-B732C2C38DA4}" srcOrd="0" destOrd="0" presId="urn:microsoft.com/office/officeart/2005/8/layout/hProcess4"/>
    <dgm:cxn modelId="{825B641E-3503-428E-A2EF-757A4285EE4D}" type="presOf" srcId="{8B9C0B00-0B67-45ED-B7DB-4A6E90E16B05}" destId="{8A441634-8673-436D-8C4F-B3258819016C}" srcOrd="1" destOrd="0" presId="urn:microsoft.com/office/officeart/2005/8/layout/hProcess4"/>
    <dgm:cxn modelId="{F1EAA253-BB9B-47E8-9A95-31602A9CB9F1}" srcId="{53773684-76FB-4792-9DCF-08D86F0B8F4D}" destId="{079D2CED-2373-4B90-8968-0C82BF5DC465}" srcOrd="2" destOrd="0" parTransId="{AB6A2017-A5A8-4474-9296-29C59A1A24B0}" sibTransId="{EE57204F-F66D-42A1-836E-734529A59C95}"/>
    <dgm:cxn modelId="{5A928C72-C39A-447C-A4D7-F22F8712851D}" type="presOf" srcId="{C57AE127-734D-46EC-ADC8-A67D66856CFE}" destId="{AAE26D0F-2637-41AA-BB5A-0A6887C800A8}" srcOrd="0" destOrd="0" presId="urn:microsoft.com/office/officeart/2005/8/layout/hProcess4"/>
    <dgm:cxn modelId="{535C0A1A-3F97-4F37-B660-7F4F064E4868}" type="presOf" srcId="{042DECE6-3881-4414-A158-42E094816539}" destId="{15C2BD38-1E3E-4D7E-BA86-39DD26BB8365}" srcOrd="0" destOrd="0" presId="urn:microsoft.com/office/officeart/2005/8/layout/hProcess4"/>
    <dgm:cxn modelId="{A2F38122-EF99-4872-8CA4-538932DE176E}" type="presOf" srcId="{53773684-76FB-4792-9DCF-08D86F0B8F4D}" destId="{0BC2B0F9-53FF-4B3E-8016-1DA204462B4A}" srcOrd="0" destOrd="0" presId="urn:microsoft.com/office/officeart/2005/8/layout/hProcess4"/>
    <dgm:cxn modelId="{6BA33EAC-0EBE-4101-9189-0E0E3BAD46F8}" type="presOf" srcId="{54F5720E-915F-479F-859C-84A6AC4338BD}" destId="{916B4411-97D6-4656-908E-00B9C7675303}" srcOrd="1" destOrd="0" presId="urn:microsoft.com/office/officeart/2005/8/layout/hProcess4"/>
    <dgm:cxn modelId="{C2517B85-D6FB-41F5-A4FF-67FB799BEBE7}" type="presOf" srcId="{E1B6995F-6807-4DA8-ABEE-03CB71E242D0}" destId="{D4EBD5FA-9187-44B4-929D-4805D8F4B1D1}" srcOrd="0" destOrd="0" presId="urn:microsoft.com/office/officeart/2005/8/layout/hProcess4"/>
    <dgm:cxn modelId="{701A4F40-EE43-4609-8AB7-763F41150E7D}" srcId="{53773684-76FB-4792-9DCF-08D86F0B8F4D}" destId="{E1B6995F-6807-4DA8-ABEE-03CB71E242D0}" srcOrd="3" destOrd="0" parTransId="{4E5E953B-480E-49CF-89A6-09F37D03A02E}" sibTransId="{241F7490-AF5C-43DA-BD31-E05391BEF890}"/>
    <dgm:cxn modelId="{87109B25-0ED9-48DB-97B2-0064C28D6700}" type="presOf" srcId="{6C0A91C7-FE70-4EFC-9F2E-ED998F993365}" destId="{196FD30E-CB59-4E2C-88DC-48A7950D51FF}" srcOrd="1" destOrd="0" presId="urn:microsoft.com/office/officeart/2005/8/layout/hProcess4"/>
    <dgm:cxn modelId="{30B2C5A5-233E-4E5A-A860-CFB885B97455}" type="presOf" srcId="{54F5720E-915F-479F-859C-84A6AC4338BD}" destId="{DBD07FBC-164C-4003-985C-E49B18933ACD}" srcOrd="0" destOrd="0" presId="urn:microsoft.com/office/officeart/2005/8/layout/hProcess4"/>
    <dgm:cxn modelId="{BA36E407-57CC-4F5C-AA96-7EFF7AA914A4}" type="presOf" srcId="{586CA1B2-04EF-437F-A588-58521862DDEB}" destId="{B2BDFF0D-F083-4928-B597-F78B3BD95FE1}" srcOrd="0" destOrd="0" presId="urn:microsoft.com/office/officeart/2005/8/layout/hProcess4"/>
    <dgm:cxn modelId="{0E7280C0-5DEB-4309-9BCB-F9164EF728E3}" type="presOf" srcId="{841A107F-0C03-4BA3-B6A1-92D2D92DA7C6}" destId="{8F28E060-9329-4993-A65E-B3A5AAD1B3ED}" srcOrd="0" destOrd="0" presId="urn:microsoft.com/office/officeart/2005/8/layout/hProcess4"/>
    <dgm:cxn modelId="{5CB3E594-D26B-4828-A7FE-90A71494DA26}" srcId="{E1B6995F-6807-4DA8-ABEE-03CB71E242D0}" destId="{8B9C0B00-0B67-45ED-B7DB-4A6E90E16B05}" srcOrd="0" destOrd="0" parTransId="{B5E35018-A778-40AA-914B-1D7D006EC817}" sibTransId="{219025A0-5E40-437C-A33E-5A18B39BB5A5}"/>
    <dgm:cxn modelId="{3C366FD3-E3E3-4090-BD7A-18EBAA94702A}" srcId="{841A107F-0C03-4BA3-B6A1-92D2D92DA7C6}" destId="{18738D36-C9A4-4ABB-82BB-9330639DF250}" srcOrd="0" destOrd="0" parTransId="{D07B88CF-A8D9-47B0-890E-16352744F066}" sibTransId="{A72F84AE-8F8A-4D10-AD60-6F86910828D0}"/>
    <dgm:cxn modelId="{234A3769-485D-4BB3-9CD5-70C20C6DA856}" srcId="{53773684-76FB-4792-9DCF-08D86F0B8F4D}" destId="{841A107F-0C03-4BA3-B6A1-92D2D92DA7C6}" srcOrd="1" destOrd="0" parTransId="{DDE3B9D0-D468-4030-ACBD-DA56FF47C324}" sibTransId="{042DECE6-3881-4414-A158-42E094816539}"/>
    <dgm:cxn modelId="{BD7DC526-A675-47E4-AEAB-F33726E7FDE5}" type="presOf" srcId="{C57AE127-734D-46EC-ADC8-A67D66856CFE}" destId="{565084E6-8EF9-4F23-95B9-6E7D02CD7105}" srcOrd="1" destOrd="0" presId="urn:microsoft.com/office/officeart/2005/8/layout/hProcess4"/>
    <dgm:cxn modelId="{69AD1E5C-2A22-4D7B-A1F8-ACF21D81EA42}" type="presOf" srcId="{241F7490-AF5C-43DA-BD31-E05391BEF890}" destId="{52B97722-F009-4323-A34C-135E3CE84A64}" srcOrd="0" destOrd="0" presId="urn:microsoft.com/office/officeart/2005/8/layout/hProcess4"/>
    <dgm:cxn modelId="{07BE4591-75CA-4B2E-A52B-381C3E632968}" type="presOf" srcId="{18738D36-C9A4-4ABB-82BB-9330639DF250}" destId="{CC22CB52-969A-4B1F-9EB2-86C4EBE0A7EC}" srcOrd="1" destOrd="0" presId="urn:microsoft.com/office/officeart/2005/8/layout/hProcess4"/>
    <dgm:cxn modelId="{210587C2-70B8-47E5-865C-A784EF454460}" type="presOf" srcId="{8B9C0B00-0B67-45ED-B7DB-4A6E90E16B05}" destId="{CF476CC5-060D-4221-AEA5-B9B4C14F837C}" srcOrd="0" destOrd="0" presId="urn:microsoft.com/office/officeart/2005/8/layout/hProcess4"/>
    <dgm:cxn modelId="{CE28AE5E-4E98-4D93-B9E2-62655ECC215F}" srcId="{53773684-76FB-4792-9DCF-08D86F0B8F4D}" destId="{AA90AAB5-C041-4E41-8669-7D5D195BB16E}" srcOrd="0" destOrd="0" parTransId="{7616D7D2-78FF-4E1A-A9C7-17FFAB8AB435}" sibTransId="{3AA11832-DD47-49B2-BB14-C4237A55F4E4}"/>
    <dgm:cxn modelId="{58BA35CB-8421-4922-9CA9-A8973FC818EF}" type="presOf" srcId="{AA90AAB5-C041-4E41-8669-7D5D195BB16E}" destId="{D4511C4C-B696-48E0-ABAF-273122201343}" srcOrd="0" destOrd="0" presId="urn:microsoft.com/office/officeart/2005/8/layout/hProcess4"/>
    <dgm:cxn modelId="{0F9314E0-09F9-4DAA-BB16-E8A302D37AE0}" srcId="{586CA1B2-04EF-437F-A588-58521862DDEB}" destId="{54F5720E-915F-479F-859C-84A6AC4338BD}" srcOrd="0" destOrd="0" parTransId="{51FAAC17-3C04-483D-9076-F14DB4801335}" sibTransId="{41ED2CAD-7929-4B74-86F3-1860A714A8D6}"/>
    <dgm:cxn modelId="{13941984-8D9B-4C41-A484-0EB6BAE30CD5}" type="presOf" srcId="{079D2CED-2373-4B90-8968-0C82BF5DC465}" destId="{62DF9B81-913A-4D84-BDB9-969C84DCF197}" srcOrd="0" destOrd="0" presId="urn:microsoft.com/office/officeart/2005/8/layout/hProcess4"/>
    <dgm:cxn modelId="{39A1AAAF-7F6E-44C2-992E-D1BDAB0A1909}" srcId="{AA90AAB5-C041-4E41-8669-7D5D195BB16E}" destId="{C57AE127-734D-46EC-ADC8-A67D66856CFE}" srcOrd="0" destOrd="0" parTransId="{A0C8ECCF-28BA-459D-A86E-F602D7C76153}" sibTransId="{EA99F21C-6457-4BDE-A5A8-FAEB6DD7B7C5}"/>
    <dgm:cxn modelId="{110D017F-2946-4580-A509-665E111D219D}" type="presOf" srcId="{6C0A91C7-FE70-4EFC-9F2E-ED998F993365}" destId="{EE08229D-9343-4261-851C-2E8A5868A0C6}" srcOrd="0" destOrd="0" presId="urn:microsoft.com/office/officeart/2005/8/layout/hProcess4"/>
    <dgm:cxn modelId="{B9C8C08E-8091-4C0D-9A9A-F30C44D302FC}" type="presOf" srcId="{18738D36-C9A4-4ABB-82BB-9330639DF250}" destId="{907900CE-441F-4CFC-B64B-2B5308CD7105}" srcOrd="0" destOrd="0" presId="urn:microsoft.com/office/officeart/2005/8/layout/hProcess4"/>
    <dgm:cxn modelId="{2E807FD3-3235-49A3-9E27-724E31A0C505}" srcId="{079D2CED-2373-4B90-8968-0C82BF5DC465}" destId="{6C0A91C7-FE70-4EFC-9F2E-ED998F993365}" srcOrd="0" destOrd="0" parTransId="{8A511472-1CD5-4863-A598-854FAD8E5C2A}" sibTransId="{82C095FB-888D-4623-8619-ADC956950C93}"/>
    <dgm:cxn modelId="{D9407315-EC9B-424E-8F0D-174F48684E4B}" srcId="{53773684-76FB-4792-9DCF-08D86F0B8F4D}" destId="{586CA1B2-04EF-437F-A588-58521862DDEB}" srcOrd="4" destOrd="0" parTransId="{29AA64A2-33BB-4A74-B6DE-DA0FB6262241}" sibTransId="{33131A7C-7D48-470E-8E4E-48D630DA9DB8}"/>
    <dgm:cxn modelId="{43235F0E-AEF6-4735-9EAA-28D18D4A380D}" type="presOf" srcId="{3AA11832-DD47-49B2-BB14-C4237A55F4E4}" destId="{88A3F323-19D8-4A54-8DCF-4E5D87DDA758}" srcOrd="0" destOrd="0" presId="urn:microsoft.com/office/officeart/2005/8/layout/hProcess4"/>
    <dgm:cxn modelId="{B162EDBB-2234-49DE-89B5-BE2369456BFD}" type="presParOf" srcId="{0BC2B0F9-53FF-4B3E-8016-1DA204462B4A}" destId="{3D0083DC-E724-4C7E-99D3-40EC1D1B2651}" srcOrd="0" destOrd="0" presId="urn:microsoft.com/office/officeart/2005/8/layout/hProcess4"/>
    <dgm:cxn modelId="{DEA90AAE-B524-4D36-A2BE-D469A44F0686}" type="presParOf" srcId="{0BC2B0F9-53FF-4B3E-8016-1DA204462B4A}" destId="{00FAD209-5CCE-4BCB-9A9B-DE80EF87BCD5}" srcOrd="1" destOrd="0" presId="urn:microsoft.com/office/officeart/2005/8/layout/hProcess4"/>
    <dgm:cxn modelId="{D0501AAB-DCC3-4BBA-B5FF-BF6271888793}" type="presParOf" srcId="{0BC2B0F9-53FF-4B3E-8016-1DA204462B4A}" destId="{5E6B1542-ECB4-40D4-8E3F-639CD47920C6}" srcOrd="2" destOrd="0" presId="urn:microsoft.com/office/officeart/2005/8/layout/hProcess4"/>
    <dgm:cxn modelId="{AB7B62E8-D5E7-477B-A17D-1121CA1154D0}" type="presParOf" srcId="{5E6B1542-ECB4-40D4-8E3F-639CD47920C6}" destId="{5A69D11D-E354-4D9E-BE4D-B121BC3B4939}" srcOrd="0" destOrd="0" presId="urn:microsoft.com/office/officeart/2005/8/layout/hProcess4"/>
    <dgm:cxn modelId="{0C46C3D5-51B0-429A-9370-8E0C20575E44}" type="presParOf" srcId="{5A69D11D-E354-4D9E-BE4D-B121BC3B4939}" destId="{A6D1E8B0-0D54-41F5-93B7-C4029F8AE900}" srcOrd="0" destOrd="0" presId="urn:microsoft.com/office/officeart/2005/8/layout/hProcess4"/>
    <dgm:cxn modelId="{6845F1FF-6791-4127-9E6E-9EC7C395648E}" type="presParOf" srcId="{5A69D11D-E354-4D9E-BE4D-B121BC3B4939}" destId="{AAE26D0F-2637-41AA-BB5A-0A6887C800A8}" srcOrd="1" destOrd="0" presId="urn:microsoft.com/office/officeart/2005/8/layout/hProcess4"/>
    <dgm:cxn modelId="{F7235B9E-366A-4CBD-BDB2-7F59F68E8087}" type="presParOf" srcId="{5A69D11D-E354-4D9E-BE4D-B121BC3B4939}" destId="{565084E6-8EF9-4F23-95B9-6E7D02CD7105}" srcOrd="2" destOrd="0" presId="urn:microsoft.com/office/officeart/2005/8/layout/hProcess4"/>
    <dgm:cxn modelId="{66365927-F7F0-4C9A-9240-5AD12747B52E}" type="presParOf" srcId="{5A69D11D-E354-4D9E-BE4D-B121BC3B4939}" destId="{D4511C4C-B696-48E0-ABAF-273122201343}" srcOrd="3" destOrd="0" presId="urn:microsoft.com/office/officeart/2005/8/layout/hProcess4"/>
    <dgm:cxn modelId="{543EC814-4597-466E-94AC-A3F17D33C255}" type="presParOf" srcId="{5A69D11D-E354-4D9E-BE4D-B121BC3B4939}" destId="{DABF099B-7539-4EF9-B088-FC6B374DFF26}" srcOrd="4" destOrd="0" presId="urn:microsoft.com/office/officeart/2005/8/layout/hProcess4"/>
    <dgm:cxn modelId="{A3252236-3C98-489A-A293-110860E1BC09}" type="presParOf" srcId="{5E6B1542-ECB4-40D4-8E3F-639CD47920C6}" destId="{88A3F323-19D8-4A54-8DCF-4E5D87DDA758}" srcOrd="1" destOrd="0" presId="urn:microsoft.com/office/officeart/2005/8/layout/hProcess4"/>
    <dgm:cxn modelId="{E3C0ED08-282E-426D-B6DD-83B17C43FEC3}" type="presParOf" srcId="{5E6B1542-ECB4-40D4-8E3F-639CD47920C6}" destId="{B94E87CB-451F-4815-A9ED-6E58C27DF478}" srcOrd="2" destOrd="0" presId="urn:microsoft.com/office/officeart/2005/8/layout/hProcess4"/>
    <dgm:cxn modelId="{CEB985FF-7D13-4359-A315-8D75AF1729D9}" type="presParOf" srcId="{B94E87CB-451F-4815-A9ED-6E58C27DF478}" destId="{508626B9-AD1F-4A32-80EF-57C584B51921}" srcOrd="0" destOrd="0" presId="urn:microsoft.com/office/officeart/2005/8/layout/hProcess4"/>
    <dgm:cxn modelId="{0918D044-F57F-4E76-843B-64410ADA2AB4}" type="presParOf" srcId="{B94E87CB-451F-4815-A9ED-6E58C27DF478}" destId="{907900CE-441F-4CFC-B64B-2B5308CD7105}" srcOrd="1" destOrd="0" presId="urn:microsoft.com/office/officeart/2005/8/layout/hProcess4"/>
    <dgm:cxn modelId="{C5321398-A738-4A77-967C-EADB2CE2F4FA}" type="presParOf" srcId="{B94E87CB-451F-4815-A9ED-6E58C27DF478}" destId="{CC22CB52-969A-4B1F-9EB2-86C4EBE0A7EC}" srcOrd="2" destOrd="0" presId="urn:microsoft.com/office/officeart/2005/8/layout/hProcess4"/>
    <dgm:cxn modelId="{015E9701-9590-431F-9790-8B481A636003}" type="presParOf" srcId="{B94E87CB-451F-4815-A9ED-6E58C27DF478}" destId="{8F28E060-9329-4993-A65E-B3A5AAD1B3ED}" srcOrd="3" destOrd="0" presId="urn:microsoft.com/office/officeart/2005/8/layout/hProcess4"/>
    <dgm:cxn modelId="{65FB1218-B00F-4543-ACCD-0D7F8B8B92C2}" type="presParOf" srcId="{B94E87CB-451F-4815-A9ED-6E58C27DF478}" destId="{9AB49BCA-076B-49A8-948F-27209A4FEC99}" srcOrd="4" destOrd="0" presId="urn:microsoft.com/office/officeart/2005/8/layout/hProcess4"/>
    <dgm:cxn modelId="{0A56C3FA-E7CC-4C97-A91D-25D43AC2A658}" type="presParOf" srcId="{5E6B1542-ECB4-40D4-8E3F-639CD47920C6}" destId="{15C2BD38-1E3E-4D7E-BA86-39DD26BB8365}" srcOrd="3" destOrd="0" presId="urn:microsoft.com/office/officeart/2005/8/layout/hProcess4"/>
    <dgm:cxn modelId="{9D7AE925-6754-4069-B43D-8C85D782A2C0}" type="presParOf" srcId="{5E6B1542-ECB4-40D4-8E3F-639CD47920C6}" destId="{BBDD3B66-60E8-4A49-8CF4-21162AADD7E5}" srcOrd="4" destOrd="0" presId="urn:microsoft.com/office/officeart/2005/8/layout/hProcess4"/>
    <dgm:cxn modelId="{FF583B3C-1F07-473E-B57F-FCF25916EECC}" type="presParOf" srcId="{BBDD3B66-60E8-4A49-8CF4-21162AADD7E5}" destId="{417CA7B0-A065-4F2F-A479-A0732D5B6004}" srcOrd="0" destOrd="0" presId="urn:microsoft.com/office/officeart/2005/8/layout/hProcess4"/>
    <dgm:cxn modelId="{BE51CEA1-38AB-4412-8932-D33E371E69F2}" type="presParOf" srcId="{BBDD3B66-60E8-4A49-8CF4-21162AADD7E5}" destId="{EE08229D-9343-4261-851C-2E8A5868A0C6}" srcOrd="1" destOrd="0" presId="urn:microsoft.com/office/officeart/2005/8/layout/hProcess4"/>
    <dgm:cxn modelId="{4A4E89AE-A02B-4C9C-B176-502C42FC7164}" type="presParOf" srcId="{BBDD3B66-60E8-4A49-8CF4-21162AADD7E5}" destId="{196FD30E-CB59-4E2C-88DC-48A7950D51FF}" srcOrd="2" destOrd="0" presId="urn:microsoft.com/office/officeart/2005/8/layout/hProcess4"/>
    <dgm:cxn modelId="{63667531-FDB9-4DFC-B068-F31AEA7DBD51}" type="presParOf" srcId="{BBDD3B66-60E8-4A49-8CF4-21162AADD7E5}" destId="{62DF9B81-913A-4D84-BDB9-969C84DCF197}" srcOrd="3" destOrd="0" presId="urn:microsoft.com/office/officeart/2005/8/layout/hProcess4"/>
    <dgm:cxn modelId="{D7028F93-B6B3-4A00-9735-2FB5C3FB210D}" type="presParOf" srcId="{BBDD3B66-60E8-4A49-8CF4-21162AADD7E5}" destId="{830CF534-8099-44DE-91C3-B8C8D8A78255}" srcOrd="4" destOrd="0" presId="urn:microsoft.com/office/officeart/2005/8/layout/hProcess4"/>
    <dgm:cxn modelId="{C8E0246D-12CC-4445-9A40-7C8627E792EE}" type="presParOf" srcId="{5E6B1542-ECB4-40D4-8E3F-639CD47920C6}" destId="{75E09C8F-B7A8-404F-B698-B732C2C38DA4}" srcOrd="5" destOrd="0" presId="urn:microsoft.com/office/officeart/2005/8/layout/hProcess4"/>
    <dgm:cxn modelId="{ED3B41B8-7825-40F4-A12F-398BE73E70DA}" type="presParOf" srcId="{5E6B1542-ECB4-40D4-8E3F-639CD47920C6}" destId="{E681FD17-794A-4C42-BC1D-AF5D9E4B66C2}" srcOrd="6" destOrd="0" presId="urn:microsoft.com/office/officeart/2005/8/layout/hProcess4"/>
    <dgm:cxn modelId="{218EA24C-305D-4ACD-9C93-F0A72E3A24A7}" type="presParOf" srcId="{E681FD17-794A-4C42-BC1D-AF5D9E4B66C2}" destId="{1D49E4DD-773E-4352-B0DD-81AB0C1D6BED}" srcOrd="0" destOrd="0" presId="urn:microsoft.com/office/officeart/2005/8/layout/hProcess4"/>
    <dgm:cxn modelId="{35716844-2593-4EDC-AF1C-980522C212DC}" type="presParOf" srcId="{E681FD17-794A-4C42-BC1D-AF5D9E4B66C2}" destId="{CF476CC5-060D-4221-AEA5-B9B4C14F837C}" srcOrd="1" destOrd="0" presId="urn:microsoft.com/office/officeart/2005/8/layout/hProcess4"/>
    <dgm:cxn modelId="{6B9EB240-317B-44FC-971D-4DFE1001CF7B}" type="presParOf" srcId="{E681FD17-794A-4C42-BC1D-AF5D9E4B66C2}" destId="{8A441634-8673-436D-8C4F-B3258819016C}" srcOrd="2" destOrd="0" presId="urn:microsoft.com/office/officeart/2005/8/layout/hProcess4"/>
    <dgm:cxn modelId="{13BF090C-44D0-4A13-B6C4-7AB3718EE424}" type="presParOf" srcId="{E681FD17-794A-4C42-BC1D-AF5D9E4B66C2}" destId="{D4EBD5FA-9187-44B4-929D-4805D8F4B1D1}" srcOrd="3" destOrd="0" presId="urn:microsoft.com/office/officeart/2005/8/layout/hProcess4"/>
    <dgm:cxn modelId="{FB59E785-80AF-4116-B22D-7791075A2ACC}" type="presParOf" srcId="{E681FD17-794A-4C42-BC1D-AF5D9E4B66C2}" destId="{DCB01160-EB84-4691-A02C-6B406424947D}" srcOrd="4" destOrd="0" presId="urn:microsoft.com/office/officeart/2005/8/layout/hProcess4"/>
    <dgm:cxn modelId="{2BFDABCC-21C1-4574-BBEF-44D13D8ADB97}" type="presParOf" srcId="{5E6B1542-ECB4-40D4-8E3F-639CD47920C6}" destId="{52B97722-F009-4323-A34C-135E3CE84A64}" srcOrd="7" destOrd="0" presId="urn:microsoft.com/office/officeart/2005/8/layout/hProcess4"/>
    <dgm:cxn modelId="{CDE31EFA-0227-4E40-8C8F-D6D43D30D717}" type="presParOf" srcId="{5E6B1542-ECB4-40D4-8E3F-639CD47920C6}" destId="{C0A1B056-3CBF-4924-9C2C-88D9670A08D0}" srcOrd="8" destOrd="0" presId="urn:microsoft.com/office/officeart/2005/8/layout/hProcess4"/>
    <dgm:cxn modelId="{B8747347-E15C-4BB5-A42D-5916E75CD236}" type="presParOf" srcId="{C0A1B056-3CBF-4924-9C2C-88D9670A08D0}" destId="{EC4B2554-CB4D-41D8-AEAE-5EF160F9F14E}" srcOrd="0" destOrd="0" presId="urn:microsoft.com/office/officeart/2005/8/layout/hProcess4"/>
    <dgm:cxn modelId="{35C87E88-AF80-48D9-A919-ABF86B78BE02}" type="presParOf" srcId="{C0A1B056-3CBF-4924-9C2C-88D9670A08D0}" destId="{DBD07FBC-164C-4003-985C-E49B18933ACD}" srcOrd="1" destOrd="0" presId="urn:microsoft.com/office/officeart/2005/8/layout/hProcess4"/>
    <dgm:cxn modelId="{BFD6B04B-97DC-41B5-93F8-809DC24C08C8}" type="presParOf" srcId="{C0A1B056-3CBF-4924-9C2C-88D9670A08D0}" destId="{916B4411-97D6-4656-908E-00B9C7675303}" srcOrd="2" destOrd="0" presId="urn:microsoft.com/office/officeart/2005/8/layout/hProcess4"/>
    <dgm:cxn modelId="{FBEC2CB7-CBC1-466C-B7B2-8E7E6F56BFE6}" type="presParOf" srcId="{C0A1B056-3CBF-4924-9C2C-88D9670A08D0}" destId="{B2BDFF0D-F083-4928-B597-F78B3BD95FE1}" srcOrd="3" destOrd="0" presId="urn:microsoft.com/office/officeart/2005/8/layout/hProcess4"/>
    <dgm:cxn modelId="{8D124DB6-9153-4D25-A8B7-83246052C751}" type="presParOf" srcId="{C0A1B056-3CBF-4924-9C2C-88D9670A08D0}" destId="{C8EF138A-458E-4556-9BA2-4FFAF91FE88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773684-76FB-4792-9DCF-08D86F0B8F4D}" type="doc">
      <dgm:prSet loTypeId="urn:microsoft.com/office/officeart/2005/8/layout/hProcess4" loCatId="process" qsTypeId="urn:microsoft.com/office/officeart/2005/8/quickstyle/simple1" qsCatId="simple" csTypeId="urn:microsoft.com/office/officeart/2005/8/colors/accent3_2" csCatId="accent3" phldr="1"/>
      <dgm:spPr/>
      <dgm:t>
        <a:bodyPr/>
        <a:lstStyle/>
        <a:p>
          <a:endParaRPr lang="en-US"/>
        </a:p>
      </dgm:t>
    </dgm:pt>
    <dgm:pt modelId="{AA90AAB5-C041-4E41-8669-7D5D195BB16E}">
      <dgm:prSet phldrT="[Text]"/>
      <dgm:spPr/>
      <dgm:t>
        <a:bodyPr/>
        <a:lstStyle/>
        <a:p>
          <a:r>
            <a:rPr lang="en-US" dirty="0"/>
            <a:t>Mind Map</a:t>
          </a:r>
        </a:p>
      </dgm:t>
    </dgm:pt>
    <dgm:pt modelId="{7616D7D2-78FF-4E1A-A9C7-17FFAB8AB435}" type="parTrans" cxnId="{CE28AE5E-4E98-4D93-B9E2-62655ECC215F}">
      <dgm:prSet/>
      <dgm:spPr/>
      <dgm:t>
        <a:bodyPr/>
        <a:lstStyle/>
        <a:p>
          <a:endParaRPr lang="en-US"/>
        </a:p>
      </dgm:t>
    </dgm:pt>
    <dgm:pt modelId="{3AA11832-DD47-49B2-BB14-C4237A55F4E4}" type="sibTrans" cxnId="{CE28AE5E-4E98-4D93-B9E2-62655ECC215F}">
      <dgm:prSet/>
      <dgm:spPr/>
      <dgm:t>
        <a:bodyPr/>
        <a:lstStyle/>
        <a:p>
          <a:endParaRPr lang="en-US"/>
        </a:p>
      </dgm:t>
    </dgm:pt>
    <dgm:pt modelId="{841A107F-0C03-4BA3-B6A1-92D2D92DA7C6}">
      <dgm:prSet/>
      <dgm:spPr/>
      <dgm:t>
        <a:bodyPr/>
        <a:lstStyle/>
        <a:p>
          <a:r>
            <a:rPr lang="en-US" dirty="0"/>
            <a:t>Study Plan</a:t>
          </a:r>
        </a:p>
      </dgm:t>
    </dgm:pt>
    <dgm:pt modelId="{DDE3B9D0-D468-4030-ACBD-DA56FF47C324}" type="parTrans" cxnId="{234A3769-485D-4BB3-9CD5-70C20C6DA856}">
      <dgm:prSet/>
      <dgm:spPr/>
      <dgm:t>
        <a:bodyPr/>
        <a:lstStyle/>
        <a:p>
          <a:endParaRPr lang="en-US"/>
        </a:p>
      </dgm:t>
    </dgm:pt>
    <dgm:pt modelId="{042DECE6-3881-4414-A158-42E094816539}" type="sibTrans" cxnId="{234A3769-485D-4BB3-9CD5-70C20C6DA856}">
      <dgm:prSet/>
      <dgm:spPr/>
      <dgm:t>
        <a:bodyPr/>
        <a:lstStyle/>
        <a:p>
          <a:endParaRPr lang="en-US"/>
        </a:p>
      </dgm:t>
    </dgm:pt>
    <dgm:pt modelId="{079D2CED-2373-4B90-8968-0C82BF5DC465}">
      <dgm:prSet/>
      <dgm:spPr/>
      <dgm:t>
        <a:bodyPr/>
        <a:lstStyle/>
        <a:p>
          <a:r>
            <a:rPr lang="en-US" dirty="0"/>
            <a:t>Videos</a:t>
          </a:r>
        </a:p>
      </dgm:t>
    </dgm:pt>
    <dgm:pt modelId="{AB6A2017-A5A8-4474-9296-29C59A1A24B0}" type="parTrans" cxnId="{F1EAA253-BB9B-47E8-9A95-31602A9CB9F1}">
      <dgm:prSet/>
      <dgm:spPr/>
      <dgm:t>
        <a:bodyPr/>
        <a:lstStyle/>
        <a:p>
          <a:endParaRPr lang="en-US"/>
        </a:p>
      </dgm:t>
    </dgm:pt>
    <dgm:pt modelId="{EE57204F-F66D-42A1-836E-734529A59C95}" type="sibTrans" cxnId="{F1EAA253-BB9B-47E8-9A95-31602A9CB9F1}">
      <dgm:prSet/>
      <dgm:spPr/>
      <dgm:t>
        <a:bodyPr/>
        <a:lstStyle/>
        <a:p>
          <a:endParaRPr lang="en-US"/>
        </a:p>
      </dgm:t>
    </dgm:pt>
    <dgm:pt modelId="{E1B6995F-6807-4DA8-ABEE-03CB71E242D0}">
      <dgm:prSet/>
      <dgm:spPr/>
      <dgm:t>
        <a:bodyPr/>
        <a:lstStyle/>
        <a:p>
          <a:r>
            <a:rPr lang="en-US" dirty="0" err="1"/>
            <a:t>Pratice</a:t>
          </a:r>
          <a:r>
            <a:rPr lang="en-US" dirty="0"/>
            <a:t> </a:t>
          </a:r>
        </a:p>
      </dgm:t>
    </dgm:pt>
    <dgm:pt modelId="{4E5E953B-480E-49CF-89A6-09F37D03A02E}" type="parTrans" cxnId="{701A4F40-EE43-4609-8AB7-763F41150E7D}">
      <dgm:prSet/>
      <dgm:spPr/>
      <dgm:t>
        <a:bodyPr/>
        <a:lstStyle/>
        <a:p>
          <a:endParaRPr lang="en-US"/>
        </a:p>
      </dgm:t>
    </dgm:pt>
    <dgm:pt modelId="{241F7490-AF5C-43DA-BD31-E05391BEF890}" type="sibTrans" cxnId="{701A4F40-EE43-4609-8AB7-763F41150E7D}">
      <dgm:prSet/>
      <dgm:spPr/>
      <dgm:t>
        <a:bodyPr/>
        <a:lstStyle/>
        <a:p>
          <a:endParaRPr lang="en-US"/>
        </a:p>
      </dgm:t>
    </dgm:pt>
    <dgm:pt modelId="{586CA1B2-04EF-437F-A588-58521862DDEB}">
      <dgm:prSet/>
      <dgm:spPr/>
      <dgm:t>
        <a:bodyPr/>
        <a:lstStyle/>
        <a:p>
          <a:r>
            <a:rPr lang="en-US" dirty="0"/>
            <a:t>Simulate</a:t>
          </a:r>
        </a:p>
      </dgm:t>
    </dgm:pt>
    <dgm:pt modelId="{29AA64A2-33BB-4A74-B6DE-DA0FB6262241}" type="parTrans" cxnId="{D9407315-EC9B-424E-8F0D-174F48684E4B}">
      <dgm:prSet/>
      <dgm:spPr/>
      <dgm:t>
        <a:bodyPr/>
        <a:lstStyle/>
        <a:p>
          <a:endParaRPr lang="en-US"/>
        </a:p>
      </dgm:t>
    </dgm:pt>
    <dgm:pt modelId="{33131A7C-7D48-470E-8E4E-48D630DA9DB8}" type="sibTrans" cxnId="{D9407315-EC9B-424E-8F0D-174F48684E4B}">
      <dgm:prSet/>
      <dgm:spPr/>
      <dgm:t>
        <a:bodyPr/>
        <a:lstStyle/>
        <a:p>
          <a:endParaRPr lang="en-US"/>
        </a:p>
      </dgm:t>
    </dgm:pt>
    <dgm:pt modelId="{C57AE127-734D-46EC-ADC8-A67D66856CFE}">
      <dgm:prSet phldrT="[Text]"/>
      <dgm:spPr/>
      <dgm:t>
        <a:bodyPr/>
        <a:lstStyle/>
        <a:p>
          <a:r>
            <a:rPr lang="en-US" dirty="0"/>
            <a:t>Clarify</a:t>
          </a:r>
        </a:p>
      </dgm:t>
    </dgm:pt>
    <dgm:pt modelId="{A0C8ECCF-28BA-459D-A86E-F602D7C76153}" type="parTrans" cxnId="{39A1AAAF-7F6E-44C2-992E-D1BDAB0A1909}">
      <dgm:prSet/>
      <dgm:spPr/>
      <dgm:t>
        <a:bodyPr/>
        <a:lstStyle/>
        <a:p>
          <a:endParaRPr lang="en-US"/>
        </a:p>
      </dgm:t>
    </dgm:pt>
    <dgm:pt modelId="{EA99F21C-6457-4BDE-A5A8-FAEB6DD7B7C5}" type="sibTrans" cxnId="{39A1AAAF-7F6E-44C2-992E-D1BDAB0A1909}">
      <dgm:prSet/>
      <dgm:spPr/>
      <dgm:t>
        <a:bodyPr/>
        <a:lstStyle/>
        <a:p>
          <a:endParaRPr lang="en-US"/>
        </a:p>
      </dgm:t>
    </dgm:pt>
    <dgm:pt modelId="{18738D36-C9A4-4ABB-82BB-9330639DF250}">
      <dgm:prSet/>
      <dgm:spPr/>
      <dgm:t>
        <a:bodyPr/>
        <a:lstStyle/>
        <a:p>
          <a:r>
            <a:rPr lang="en-US" dirty="0"/>
            <a:t>Path</a:t>
          </a:r>
        </a:p>
      </dgm:t>
    </dgm:pt>
    <dgm:pt modelId="{D07B88CF-A8D9-47B0-890E-16352744F066}" type="parTrans" cxnId="{3C366FD3-E3E3-4090-BD7A-18EBAA94702A}">
      <dgm:prSet/>
      <dgm:spPr/>
      <dgm:t>
        <a:bodyPr/>
        <a:lstStyle/>
        <a:p>
          <a:endParaRPr lang="en-US"/>
        </a:p>
      </dgm:t>
    </dgm:pt>
    <dgm:pt modelId="{A72F84AE-8F8A-4D10-AD60-6F86910828D0}" type="sibTrans" cxnId="{3C366FD3-E3E3-4090-BD7A-18EBAA94702A}">
      <dgm:prSet/>
      <dgm:spPr/>
      <dgm:t>
        <a:bodyPr/>
        <a:lstStyle/>
        <a:p>
          <a:endParaRPr lang="en-US"/>
        </a:p>
      </dgm:t>
    </dgm:pt>
    <dgm:pt modelId="{6C0A91C7-FE70-4EFC-9F2E-ED998F993365}">
      <dgm:prSet/>
      <dgm:spPr/>
      <dgm:t>
        <a:bodyPr/>
        <a:lstStyle/>
        <a:p>
          <a:r>
            <a:rPr lang="en-US" dirty="0"/>
            <a:t>Content</a:t>
          </a:r>
        </a:p>
      </dgm:t>
    </dgm:pt>
    <dgm:pt modelId="{8A511472-1CD5-4863-A598-854FAD8E5C2A}" type="parTrans" cxnId="{2E807FD3-3235-49A3-9E27-724E31A0C505}">
      <dgm:prSet/>
      <dgm:spPr/>
      <dgm:t>
        <a:bodyPr/>
        <a:lstStyle/>
        <a:p>
          <a:endParaRPr lang="en-US"/>
        </a:p>
      </dgm:t>
    </dgm:pt>
    <dgm:pt modelId="{82C095FB-888D-4623-8619-ADC956950C93}" type="sibTrans" cxnId="{2E807FD3-3235-49A3-9E27-724E31A0C505}">
      <dgm:prSet/>
      <dgm:spPr/>
      <dgm:t>
        <a:bodyPr/>
        <a:lstStyle/>
        <a:p>
          <a:endParaRPr lang="en-US"/>
        </a:p>
      </dgm:t>
    </dgm:pt>
    <dgm:pt modelId="{8B9C0B00-0B67-45ED-B7DB-4A6E90E16B05}">
      <dgm:prSet/>
      <dgm:spPr/>
      <dgm:t>
        <a:bodyPr/>
        <a:lstStyle/>
        <a:p>
          <a:r>
            <a:rPr lang="en-US" dirty="0"/>
            <a:t>Concept</a:t>
          </a:r>
        </a:p>
      </dgm:t>
    </dgm:pt>
    <dgm:pt modelId="{B5E35018-A778-40AA-914B-1D7D006EC817}" type="parTrans" cxnId="{5CB3E594-D26B-4828-A7FE-90A71494DA26}">
      <dgm:prSet/>
      <dgm:spPr/>
      <dgm:t>
        <a:bodyPr/>
        <a:lstStyle/>
        <a:p>
          <a:endParaRPr lang="en-US"/>
        </a:p>
      </dgm:t>
    </dgm:pt>
    <dgm:pt modelId="{219025A0-5E40-437C-A33E-5A18B39BB5A5}" type="sibTrans" cxnId="{5CB3E594-D26B-4828-A7FE-90A71494DA26}">
      <dgm:prSet/>
      <dgm:spPr/>
      <dgm:t>
        <a:bodyPr/>
        <a:lstStyle/>
        <a:p>
          <a:endParaRPr lang="en-US"/>
        </a:p>
      </dgm:t>
    </dgm:pt>
    <dgm:pt modelId="{54F5720E-915F-479F-859C-84A6AC4338BD}">
      <dgm:prSet/>
      <dgm:spPr/>
      <dgm:t>
        <a:bodyPr/>
        <a:lstStyle/>
        <a:p>
          <a:r>
            <a:rPr lang="en-US" dirty="0"/>
            <a:t>Knowledge</a:t>
          </a:r>
        </a:p>
      </dgm:t>
    </dgm:pt>
    <dgm:pt modelId="{51FAAC17-3C04-483D-9076-F14DB4801335}" type="parTrans" cxnId="{0F9314E0-09F9-4DAA-BB16-E8A302D37AE0}">
      <dgm:prSet/>
      <dgm:spPr/>
      <dgm:t>
        <a:bodyPr/>
        <a:lstStyle/>
        <a:p>
          <a:endParaRPr lang="en-US"/>
        </a:p>
      </dgm:t>
    </dgm:pt>
    <dgm:pt modelId="{41ED2CAD-7929-4B74-86F3-1860A714A8D6}" type="sibTrans" cxnId="{0F9314E0-09F9-4DAA-BB16-E8A302D37AE0}">
      <dgm:prSet/>
      <dgm:spPr/>
      <dgm:t>
        <a:bodyPr/>
        <a:lstStyle/>
        <a:p>
          <a:endParaRPr lang="en-US"/>
        </a:p>
      </dgm:t>
    </dgm:pt>
    <dgm:pt modelId="{0BC2B0F9-53FF-4B3E-8016-1DA204462B4A}" type="pres">
      <dgm:prSet presAssocID="{53773684-76FB-4792-9DCF-08D86F0B8F4D}" presName="Name0" presStyleCnt="0">
        <dgm:presLayoutVars>
          <dgm:dir/>
          <dgm:animLvl val="lvl"/>
          <dgm:resizeHandles val="exact"/>
        </dgm:presLayoutVars>
      </dgm:prSet>
      <dgm:spPr/>
      <dgm:t>
        <a:bodyPr/>
        <a:lstStyle/>
        <a:p>
          <a:endParaRPr lang="en-US"/>
        </a:p>
      </dgm:t>
    </dgm:pt>
    <dgm:pt modelId="{3D0083DC-E724-4C7E-99D3-40EC1D1B2651}" type="pres">
      <dgm:prSet presAssocID="{53773684-76FB-4792-9DCF-08D86F0B8F4D}" presName="tSp" presStyleCnt="0"/>
      <dgm:spPr/>
    </dgm:pt>
    <dgm:pt modelId="{00FAD209-5CCE-4BCB-9A9B-DE80EF87BCD5}" type="pres">
      <dgm:prSet presAssocID="{53773684-76FB-4792-9DCF-08D86F0B8F4D}" presName="bSp" presStyleCnt="0"/>
      <dgm:spPr/>
    </dgm:pt>
    <dgm:pt modelId="{5E6B1542-ECB4-40D4-8E3F-639CD47920C6}" type="pres">
      <dgm:prSet presAssocID="{53773684-76FB-4792-9DCF-08D86F0B8F4D}" presName="process" presStyleCnt="0"/>
      <dgm:spPr/>
    </dgm:pt>
    <dgm:pt modelId="{5A69D11D-E354-4D9E-BE4D-B121BC3B4939}" type="pres">
      <dgm:prSet presAssocID="{AA90AAB5-C041-4E41-8669-7D5D195BB16E}" presName="composite1" presStyleCnt="0"/>
      <dgm:spPr/>
    </dgm:pt>
    <dgm:pt modelId="{A6D1E8B0-0D54-41F5-93B7-C4029F8AE900}" type="pres">
      <dgm:prSet presAssocID="{AA90AAB5-C041-4E41-8669-7D5D195BB16E}" presName="dummyNode1" presStyleLbl="node1" presStyleIdx="0" presStyleCnt="5"/>
      <dgm:spPr/>
    </dgm:pt>
    <dgm:pt modelId="{AAE26D0F-2637-41AA-BB5A-0A6887C800A8}" type="pres">
      <dgm:prSet presAssocID="{AA90AAB5-C041-4E41-8669-7D5D195BB16E}" presName="childNode1" presStyleLbl="bgAcc1" presStyleIdx="0" presStyleCnt="5">
        <dgm:presLayoutVars>
          <dgm:bulletEnabled val="1"/>
        </dgm:presLayoutVars>
      </dgm:prSet>
      <dgm:spPr/>
      <dgm:t>
        <a:bodyPr/>
        <a:lstStyle/>
        <a:p>
          <a:endParaRPr lang="en-US"/>
        </a:p>
      </dgm:t>
    </dgm:pt>
    <dgm:pt modelId="{565084E6-8EF9-4F23-95B9-6E7D02CD7105}" type="pres">
      <dgm:prSet presAssocID="{AA90AAB5-C041-4E41-8669-7D5D195BB16E}" presName="childNode1tx" presStyleLbl="bgAcc1" presStyleIdx="0" presStyleCnt="5">
        <dgm:presLayoutVars>
          <dgm:bulletEnabled val="1"/>
        </dgm:presLayoutVars>
      </dgm:prSet>
      <dgm:spPr/>
      <dgm:t>
        <a:bodyPr/>
        <a:lstStyle/>
        <a:p>
          <a:endParaRPr lang="en-US"/>
        </a:p>
      </dgm:t>
    </dgm:pt>
    <dgm:pt modelId="{D4511C4C-B696-48E0-ABAF-273122201343}" type="pres">
      <dgm:prSet presAssocID="{AA90AAB5-C041-4E41-8669-7D5D195BB16E}" presName="parentNode1" presStyleLbl="node1" presStyleIdx="0" presStyleCnt="5">
        <dgm:presLayoutVars>
          <dgm:chMax val="1"/>
          <dgm:bulletEnabled val="1"/>
        </dgm:presLayoutVars>
      </dgm:prSet>
      <dgm:spPr/>
      <dgm:t>
        <a:bodyPr/>
        <a:lstStyle/>
        <a:p>
          <a:endParaRPr lang="en-US"/>
        </a:p>
      </dgm:t>
    </dgm:pt>
    <dgm:pt modelId="{DABF099B-7539-4EF9-B088-FC6B374DFF26}" type="pres">
      <dgm:prSet presAssocID="{AA90AAB5-C041-4E41-8669-7D5D195BB16E}" presName="connSite1" presStyleCnt="0"/>
      <dgm:spPr/>
    </dgm:pt>
    <dgm:pt modelId="{88A3F323-19D8-4A54-8DCF-4E5D87DDA758}" type="pres">
      <dgm:prSet presAssocID="{3AA11832-DD47-49B2-BB14-C4237A55F4E4}" presName="Name9" presStyleLbl="sibTrans2D1" presStyleIdx="0" presStyleCnt="4"/>
      <dgm:spPr/>
      <dgm:t>
        <a:bodyPr/>
        <a:lstStyle/>
        <a:p>
          <a:endParaRPr lang="en-US"/>
        </a:p>
      </dgm:t>
    </dgm:pt>
    <dgm:pt modelId="{B94E87CB-451F-4815-A9ED-6E58C27DF478}" type="pres">
      <dgm:prSet presAssocID="{841A107F-0C03-4BA3-B6A1-92D2D92DA7C6}" presName="composite2" presStyleCnt="0"/>
      <dgm:spPr/>
    </dgm:pt>
    <dgm:pt modelId="{508626B9-AD1F-4A32-80EF-57C584B51921}" type="pres">
      <dgm:prSet presAssocID="{841A107F-0C03-4BA3-B6A1-92D2D92DA7C6}" presName="dummyNode2" presStyleLbl="node1" presStyleIdx="0" presStyleCnt="5"/>
      <dgm:spPr/>
    </dgm:pt>
    <dgm:pt modelId="{907900CE-441F-4CFC-B64B-2B5308CD7105}" type="pres">
      <dgm:prSet presAssocID="{841A107F-0C03-4BA3-B6A1-92D2D92DA7C6}" presName="childNode2" presStyleLbl="bgAcc1" presStyleIdx="1" presStyleCnt="5">
        <dgm:presLayoutVars>
          <dgm:bulletEnabled val="1"/>
        </dgm:presLayoutVars>
      </dgm:prSet>
      <dgm:spPr/>
      <dgm:t>
        <a:bodyPr/>
        <a:lstStyle/>
        <a:p>
          <a:endParaRPr lang="en-US"/>
        </a:p>
      </dgm:t>
    </dgm:pt>
    <dgm:pt modelId="{CC22CB52-969A-4B1F-9EB2-86C4EBE0A7EC}" type="pres">
      <dgm:prSet presAssocID="{841A107F-0C03-4BA3-B6A1-92D2D92DA7C6}" presName="childNode2tx" presStyleLbl="bgAcc1" presStyleIdx="1" presStyleCnt="5">
        <dgm:presLayoutVars>
          <dgm:bulletEnabled val="1"/>
        </dgm:presLayoutVars>
      </dgm:prSet>
      <dgm:spPr/>
      <dgm:t>
        <a:bodyPr/>
        <a:lstStyle/>
        <a:p>
          <a:endParaRPr lang="en-US"/>
        </a:p>
      </dgm:t>
    </dgm:pt>
    <dgm:pt modelId="{8F28E060-9329-4993-A65E-B3A5AAD1B3ED}" type="pres">
      <dgm:prSet presAssocID="{841A107F-0C03-4BA3-B6A1-92D2D92DA7C6}" presName="parentNode2" presStyleLbl="node1" presStyleIdx="1" presStyleCnt="5">
        <dgm:presLayoutVars>
          <dgm:chMax val="0"/>
          <dgm:bulletEnabled val="1"/>
        </dgm:presLayoutVars>
      </dgm:prSet>
      <dgm:spPr/>
      <dgm:t>
        <a:bodyPr/>
        <a:lstStyle/>
        <a:p>
          <a:endParaRPr lang="en-US"/>
        </a:p>
      </dgm:t>
    </dgm:pt>
    <dgm:pt modelId="{9AB49BCA-076B-49A8-948F-27209A4FEC99}" type="pres">
      <dgm:prSet presAssocID="{841A107F-0C03-4BA3-B6A1-92D2D92DA7C6}" presName="connSite2" presStyleCnt="0"/>
      <dgm:spPr/>
    </dgm:pt>
    <dgm:pt modelId="{15C2BD38-1E3E-4D7E-BA86-39DD26BB8365}" type="pres">
      <dgm:prSet presAssocID="{042DECE6-3881-4414-A158-42E094816539}" presName="Name18" presStyleLbl="sibTrans2D1" presStyleIdx="1" presStyleCnt="4"/>
      <dgm:spPr/>
      <dgm:t>
        <a:bodyPr/>
        <a:lstStyle/>
        <a:p>
          <a:endParaRPr lang="en-US"/>
        </a:p>
      </dgm:t>
    </dgm:pt>
    <dgm:pt modelId="{BBDD3B66-60E8-4A49-8CF4-21162AADD7E5}" type="pres">
      <dgm:prSet presAssocID="{079D2CED-2373-4B90-8968-0C82BF5DC465}" presName="composite1" presStyleCnt="0"/>
      <dgm:spPr/>
    </dgm:pt>
    <dgm:pt modelId="{417CA7B0-A065-4F2F-A479-A0732D5B6004}" type="pres">
      <dgm:prSet presAssocID="{079D2CED-2373-4B90-8968-0C82BF5DC465}" presName="dummyNode1" presStyleLbl="node1" presStyleIdx="1" presStyleCnt="5"/>
      <dgm:spPr/>
    </dgm:pt>
    <dgm:pt modelId="{EE08229D-9343-4261-851C-2E8A5868A0C6}" type="pres">
      <dgm:prSet presAssocID="{079D2CED-2373-4B90-8968-0C82BF5DC465}" presName="childNode1" presStyleLbl="bgAcc1" presStyleIdx="2" presStyleCnt="5">
        <dgm:presLayoutVars>
          <dgm:bulletEnabled val="1"/>
        </dgm:presLayoutVars>
      </dgm:prSet>
      <dgm:spPr/>
      <dgm:t>
        <a:bodyPr/>
        <a:lstStyle/>
        <a:p>
          <a:endParaRPr lang="en-US"/>
        </a:p>
      </dgm:t>
    </dgm:pt>
    <dgm:pt modelId="{196FD30E-CB59-4E2C-88DC-48A7950D51FF}" type="pres">
      <dgm:prSet presAssocID="{079D2CED-2373-4B90-8968-0C82BF5DC465}" presName="childNode1tx" presStyleLbl="bgAcc1" presStyleIdx="2" presStyleCnt="5">
        <dgm:presLayoutVars>
          <dgm:bulletEnabled val="1"/>
        </dgm:presLayoutVars>
      </dgm:prSet>
      <dgm:spPr/>
      <dgm:t>
        <a:bodyPr/>
        <a:lstStyle/>
        <a:p>
          <a:endParaRPr lang="en-US"/>
        </a:p>
      </dgm:t>
    </dgm:pt>
    <dgm:pt modelId="{62DF9B81-913A-4D84-BDB9-969C84DCF197}" type="pres">
      <dgm:prSet presAssocID="{079D2CED-2373-4B90-8968-0C82BF5DC465}" presName="parentNode1" presStyleLbl="node1" presStyleIdx="2" presStyleCnt="5">
        <dgm:presLayoutVars>
          <dgm:chMax val="1"/>
          <dgm:bulletEnabled val="1"/>
        </dgm:presLayoutVars>
      </dgm:prSet>
      <dgm:spPr/>
      <dgm:t>
        <a:bodyPr/>
        <a:lstStyle/>
        <a:p>
          <a:endParaRPr lang="en-US"/>
        </a:p>
      </dgm:t>
    </dgm:pt>
    <dgm:pt modelId="{830CF534-8099-44DE-91C3-B8C8D8A78255}" type="pres">
      <dgm:prSet presAssocID="{079D2CED-2373-4B90-8968-0C82BF5DC465}" presName="connSite1" presStyleCnt="0"/>
      <dgm:spPr/>
    </dgm:pt>
    <dgm:pt modelId="{75E09C8F-B7A8-404F-B698-B732C2C38DA4}" type="pres">
      <dgm:prSet presAssocID="{EE57204F-F66D-42A1-836E-734529A59C95}" presName="Name9" presStyleLbl="sibTrans2D1" presStyleIdx="2" presStyleCnt="4"/>
      <dgm:spPr/>
      <dgm:t>
        <a:bodyPr/>
        <a:lstStyle/>
        <a:p>
          <a:endParaRPr lang="en-US"/>
        </a:p>
      </dgm:t>
    </dgm:pt>
    <dgm:pt modelId="{E681FD17-794A-4C42-BC1D-AF5D9E4B66C2}" type="pres">
      <dgm:prSet presAssocID="{E1B6995F-6807-4DA8-ABEE-03CB71E242D0}" presName="composite2" presStyleCnt="0"/>
      <dgm:spPr/>
    </dgm:pt>
    <dgm:pt modelId="{1D49E4DD-773E-4352-B0DD-81AB0C1D6BED}" type="pres">
      <dgm:prSet presAssocID="{E1B6995F-6807-4DA8-ABEE-03CB71E242D0}" presName="dummyNode2" presStyleLbl="node1" presStyleIdx="2" presStyleCnt="5"/>
      <dgm:spPr/>
    </dgm:pt>
    <dgm:pt modelId="{CF476CC5-060D-4221-AEA5-B9B4C14F837C}" type="pres">
      <dgm:prSet presAssocID="{E1B6995F-6807-4DA8-ABEE-03CB71E242D0}" presName="childNode2" presStyleLbl="bgAcc1" presStyleIdx="3" presStyleCnt="5">
        <dgm:presLayoutVars>
          <dgm:bulletEnabled val="1"/>
        </dgm:presLayoutVars>
      </dgm:prSet>
      <dgm:spPr/>
      <dgm:t>
        <a:bodyPr/>
        <a:lstStyle/>
        <a:p>
          <a:endParaRPr lang="en-US"/>
        </a:p>
      </dgm:t>
    </dgm:pt>
    <dgm:pt modelId="{8A441634-8673-436D-8C4F-B3258819016C}" type="pres">
      <dgm:prSet presAssocID="{E1B6995F-6807-4DA8-ABEE-03CB71E242D0}" presName="childNode2tx" presStyleLbl="bgAcc1" presStyleIdx="3" presStyleCnt="5">
        <dgm:presLayoutVars>
          <dgm:bulletEnabled val="1"/>
        </dgm:presLayoutVars>
      </dgm:prSet>
      <dgm:spPr/>
      <dgm:t>
        <a:bodyPr/>
        <a:lstStyle/>
        <a:p>
          <a:endParaRPr lang="en-US"/>
        </a:p>
      </dgm:t>
    </dgm:pt>
    <dgm:pt modelId="{D4EBD5FA-9187-44B4-929D-4805D8F4B1D1}" type="pres">
      <dgm:prSet presAssocID="{E1B6995F-6807-4DA8-ABEE-03CB71E242D0}" presName="parentNode2" presStyleLbl="node1" presStyleIdx="3" presStyleCnt="5">
        <dgm:presLayoutVars>
          <dgm:chMax val="0"/>
          <dgm:bulletEnabled val="1"/>
        </dgm:presLayoutVars>
      </dgm:prSet>
      <dgm:spPr/>
      <dgm:t>
        <a:bodyPr/>
        <a:lstStyle/>
        <a:p>
          <a:endParaRPr lang="en-US"/>
        </a:p>
      </dgm:t>
    </dgm:pt>
    <dgm:pt modelId="{DCB01160-EB84-4691-A02C-6B406424947D}" type="pres">
      <dgm:prSet presAssocID="{E1B6995F-6807-4DA8-ABEE-03CB71E242D0}" presName="connSite2" presStyleCnt="0"/>
      <dgm:spPr/>
    </dgm:pt>
    <dgm:pt modelId="{52B97722-F009-4323-A34C-135E3CE84A64}" type="pres">
      <dgm:prSet presAssocID="{241F7490-AF5C-43DA-BD31-E05391BEF890}" presName="Name18" presStyleLbl="sibTrans2D1" presStyleIdx="3" presStyleCnt="4"/>
      <dgm:spPr/>
      <dgm:t>
        <a:bodyPr/>
        <a:lstStyle/>
        <a:p>
          <a:endParaRPr lang="en-US"/>
        </a:p>
      </dgm:t>
    </dgm:pt>
    <dgm:pt modelId="{C0A1B056-3CBF-4924-9C2C-88D9670A08D0}" type="pres">
      <dgm:prSet presAssocID="{586CA1B2-04EF-437F-A588-58521862DDEB}" presName="composite1" presStyleCnt="0"/>
      <dgm:spPr/>
    </dgm:pt>
    <dgm:pt modelId="{EC4B2554-CB4D-41D8-AEAE-5EF160F9F14E}" type="pres">
      <dgm:prSet presAssocID="{586CA1B2-04EF-437F-A588-58521862DDEB}" presName="dummyNode1" presStyleLbl="node1" presStyleIdx="3" presStyleCnt="5"/>
      <dgm:spPr/>
    </dgm:pt>
    <dgm:pt modelId="{DBD07FBC-164C-4003-985C-E49B18933ACD}" type="pres">
      <dgm:prSet presAssocID="{586CA1B2-04EF-437F-A588-58521862DDEB}" presName="childNode1" presStyleLbl="bgAcc1" presStyleIdx="4" presStyleCnt="5">
        <dgm:presLayoutVars>
          <dgm:bulletEnabled val="1"/>
        </dgm:presLayoutVars>
      </dgm:prSet>
      <dgm:spPr/>
      <dgm:t>
        <a:bodyPr/>
        <a:lstStyle/>
        <a:p>
          <a:endParaRPr lang="en-US"/>
        </a:p>
      </dgm:t>
    </dgm:pt>
    <dgm:pt modelId="{916B4411-97D6-4656-908E-00B9C7675303}" type="pres">
      <dgm:prSet presAssocID="{586CA1B2-04EF-437F-A588-58521862DDEB}" presName="childNode1tx" presStyleLbl="bgAcc1" presStyleIdx="4" presStyleCnt="5">
        <dgm:presLayoutVars>
          <dgm:bulletEnabled val="1"/>
        </dgm:presLayoutVars>
      </dgm:prSet>
      <dgm:spPr/>
      <dgm:t>
        <a:bodyPr/>
        <a:lstStyle/>
        <a:p>
          <a:endParaRPr lang="en-US"/>
        </a:p>
      </dgm:t>
    </dgm:pt>
    <dgm:pt modelId="{B2BDFF0D-F083-4928-B597-F78B3BD95FE1}" type="pres">
      <dgm:prSet presAssocID="{586CA1B2-04EF-437F-A588-58521862DDEB}" presName="parentNode1" presStyleLbl="node1" presStyleIdx="4" presStyleCnt="5">
        <dgm:presLayoutVars>
          <dgm:chMax val="1"/>
          <dgm:bulletEnabled val="1"/>
        </dgm:presLayoutVars>
      </dgm:prSet>
      <dgm:spPr/>
      <dgm:t>
        <a:bodyPr/>
        <a:lstStyle/>
        <a:p>
          <a:endParaRPr lang="en-US"/>
        </a:p>
      </dgm:t>
    </dgm:pt>
    <dgm:pt modelId="{C8EF138A-458E-4556-9BA2-4FFAF91FE88D}" type="pres">
      <dgm:prSet presAssocID="{586CA1B2-04EF-437F-A588-58521862DDEB}" presName="connSite1" presStyleCnt="0"/>
      <dgm:spPr/>
    </dgm:pt>
  </dgm:ptLst>
  <dgm:cxnLst>
    <dgm:cxn modelId="{213A491B-FCE6-4533-B5BA-F921BB417BE7}" type="presOf" srcId="{EE57204F-F66D-42A1-836E-734529A59C95}" destId="{75E09C8F-B7A8-404F-B698-B732C2C38DA4}" srcOrd="0" destOrd="0" presId="urn:microsoft.com/office/officeart/2005/8/layout/hProcess4"/>
    <dgm:cxn modelId="{825B641E-3503-428E-A2EF-757A4285EE4D}" type="presOf" srcId="{8B9C0B00-0B67-45ED-B7DB-4A6E90E16B05}" destId="{8A441634-8673-436D-8C4F-B3258819016C}" srcOrd="1" destOrd="0" presId="urn:microsoft.com/office/officeart/2005/8/layout/hProcess4"/>
    <dgm:cxn modelId="{F1EAA253-BB9B-47E8-9A95-31602A9CB9F1}" srcId="{53773684-76FB-4792-9DCF-08D86F0B8F4D}" destId="{079D2CED-2373-4B90-8968-0C82BF5DC465}" srcOrd="2" destOrd="0" parTransId="{AB6A2017-A5A8-4474-9296-29C59A1A24B0}" sibTransId="{EE57204F-F66D-42A1-836E-734529A59C95}"/>
    <dgm:cxn modelId="{5A928C72-C39A-447C-A4D7-F22F8712851D}" type="presOf" srcId="{C57AE127-734D-46EC-ADC8-A67D66856CFE}" destId="{AAE26D0F-2637-41AA-BB5A-0A6887C800A8}" srcOrd="0" destOrd="0" presId="urn:microsoft.com/office/officeart/2005/8/layout/hProcess4"/>
    <dgm:cxn modelId="{535C0A1A-3F97-4F37-B660-7F4F064E4868}" type="presOf" srcId="{042DECE6-3881-4414-A158-42E094816539}" destId="{15C2BD38-1E3E-4D7E-BA86-39DD26BB8365}" srcOrd="0" destOrd="0" presId="urn:microsoft.com/office/officeart/2005/8/layout/hProcess4"/>
    <dgm:cxn modelId="{A2F38122-EF99-4872-8CA4-538932DE176E}" type="presOf" srcId="{53773684-76FB-4792-9DCF-08D86F0B8F4D}" destId="{0BC2B0F9-53FF-4B3E-8016-1DA204462B4A}" srcOrd="0" destOrd="0" presId="urn:microsoft.com/office/officeart/2005/8/layout/hProcess4"/>
    <dgm:cxn modelId="{6BA33EAC-0EBE-4101-9189-0E0E3BAD46F8}" type="presOf" srcId="{54F5720E-915F-479F-859C-84A6AC4338BD}" destId="{916B4411-97D6-4656-908E-00B9C7675303}" srcOrd="1" destOrd="0" presId="urn:microsoft.com/office/officeart/2005/8/layout/hProcess4"/>
    <dgm:cxn modelId="{C2517B85-D6FB-41F5-A4FF-67FB799BEBE7}" type="presOf" srcId="{E1B6995F-6807-4DA8-ABEE-03CB71E242D0}" destId="{D4EBD5FA-9187-44B4-929D-4805D8F4B1D1}" srcOrd="0" destOrd="0" presId="urn:microsoft.com/office/officeart/2005/8/layout/hProcess4"/>
    <dgm:cxn modelId="{701A4F40-EE43-4609-8AB7-763F41150E7D}" srcId="{53773684-76FB-4792-9DCF-08D86F0B8F4D}" destId="{E1B6995F-6807-4DA8-ABEE-03CB71E242D0}" srcOrd="3" destOrd="0" parTransId="{4E5E953B-480E-49CF-89A6-09F37D03A02E}" sibTransId="{241F7490-AF5C-43DA-BD31-E05391BEF890}"/>
    <dgm:cxn modelId="{87109B25-0ED9-48DB-97B2-0064C28D6700}" type="presOf" srcId="{6C0A91C7-FE70-4EFC-9F2E-ED998F993365}" destId="{196FD30E-CB59-4E2C-88DC-48A7950D51FF}" srcOrd="1" destOrd="0" presId="urn:microsoft.com/office/officeart/2005/8/layout/hProcess4"/>
    <dgm:cxn modelId="{30B2C5A5-233E-4E5A-A860-CFB885B97455}" type="presOf" srcId="{54F5720E-915F-479F-859C-84A6AC4338BD}" destId="{DBD07FBC-164C-4003-985C-E49B18933ACD}" srcOrd="0" destOrd="0" presId="urn:microsoft.com/office/officeart/2005/8/layout/hProcess4"/>
    <dgm:cxn modelId="{BA36E407-57CC-4F5C-AA96-7EFF7AA914A4}" type="presOf" srcId="{586CA1B2-04EF-437F-A588-58521862DDEB}" destId="{B2BDFF0D-F083-4928-B597-F78B3BD95FE1}" srcOrd="0" destOrd="0" presId="urn:microsoft.com/office/officeart/2005/8/layout/hProcess4"/>
    <dgm:cxn modelId="{0E7280C0-5DEB-4309-9BCB-F9164EF728E3}" type="presOf" srcId="{841A107F-0C03-4BA3-B6A1-92D2D92DA7C6}" destId="{8F28E060-9329-4993-A65E-B3A5AAD1B3ED}" srcOrd="0" destOrd="0" presId="urn:microsoft.com/office/officeart/2005/8/layout/hProcess4"/>
    <dgm:cxn modelId="{5CB3E594-D26B-4828-A7FE-90A71494DA26}" srcId="{E1B6995F-6807-4DA8-ABEE-03CB71E242D0}" destId="{8B9C0B00-0B67-45ED-B7DB-4A6E90E16B05}" srcOrd="0" destOrd="0" parTransId="{B5E35018-A778-40AA-914B-1D7D006EC817}" sibTransId="{219025A0-5E40-437C-A33E-5A18B39BB5A5}"/>
    <dgm:cxn modelId="{3C366FD3-E3E3-4090-BD7A-18EBAA94702A}" srcId="{841A107F-0C03-4BA3-B6A1-92D2D92DA7C6}" destId="{18738D36-C9A4-4ABB-82BB-9330639DF250}" srcOrd="0" destOrd="0" parTransId="{D07B88CF-A8D9-47B0-890E-16352744F066}" sibTransId="{A72F84AE-8F8A-4D10-AD60-6F86910828D0}"/>
    <dgm:cxn modelId="{234A3769-485D-4BB3-9CD5-70C20C6DA856}" srcId="{53773684-76FB-4792-9DCF-08D86F0B8F4D}" destId="{841A107F-0C03-4BA3-B6A1-92D2D92DA7C6}" srcOrd="1" destOrd="0" parTransId="{DDE3B9D0-D468-4030-ACBD-DA56FF47C324}" sibTransId="{042DECE6-3881-4414-A158-42E094816539}"/>
    <dgm:cxn modelId="{BD7DC526-A675-47E4-AEAB-F33726E7FDE5}" type="presOf" srcId="{C57AE127-734D-46EC-ADC8-A67D66856CFE}" destId="{565084E6-8EF9-4F23-95B9-6E7D02CD7105}" srcOrd="1" destOrd="0" presId="urn:microsoft.com/office/officeart/2005/8/layout/hProcess4"/>
    <dgm:cxn modelId="{69AD1E5C-2A22-4D7B-A1F8-ACF21D81EA42}" type="presOf" srcId="{241F7490-AF5C-43DA-BD31-E05391BEF890}" destId="{52B97722-F009-4323-A34C-135E3CE84A64}" srcOrd="0" destOrd="0" presId="urn:microsoft.com/office/officeart/2005/8/layout/hProcess4"/>
    <dgm:cxn modelId="{07BE4591-75CA-4B2E-A52B-381C3E632968}" type="presOf" srcId="{18738D36-C9A4-4ABB-82BB-9330639DF250}" destId="{CC22CB52-969A-4B1F-9EB2-86C4EBE0A7EC}" srcOrd="1" destOrd="0" presId="urn:microsoft.com/office/officeart/2005/8/layout/hProcess4"/>
    <dgm:cxn modelId="{210587C2-70B8-47E5-865C-A784EF454460}" type="presOf" srcId="{8B9C0B00-0B67-45ED-B7DB-4A6E90E16B05}" destId="{CF476CC5-060D-4221-AEA5-B9B4C14F837C}" srcOrd="0" destOrd="0" presId="urn:microsoft.com/office/officeart/2005/8/layout/hProcess4"/>
    <dgm:cxn modelId="{CE28AE5E-4E98-4D93-B9E2-62655ECC215F}" srcId="{53773684-76FB-4792-9DCF-08D86F0B8F4D}" destId="{AA90AAB5-C041-4E41-8669-7D5D195BB16E}" srcOrd="0" destOrd="0" parTransId="{7616D7D2-78FF-4E1A-A9C7-17FFAB8AB435}" sibTransId="{3AA11832-DD47-49B2-BB14-C4237A55F4E4}"/>
    <dgm:cxn modelId="{58BA35CB-8421-4922-9CA9-A8973FC818EF}" type="presOf" srcId="{AA90AAB5-C041-4E41-8669-7D5D195BB16E}" destId="{D4511C4C-B696-48E0-ABAF-273122201343}" srcOrd="0" destOrd="0" presId="urn:microsoft.com/office/officeart/2005/8/layout/hProcess4"/>
    <dgm:cxn modelId="{0F9314E0-09F9-4DAA-BB16-E8A302D37AE0}" srcId="{586CA1B2-04EF-437F-A588-58521862DDEB}" destId="{54F5720E-915F-479F-859C-84A6AC4338BD}" srcOrd="0" destOrd="0" parTransId="{51FAAC17-3C04-483D-9076-F14DB4801335}" sibTransId="{41ED2CAD-7929-4B74-86F3-1860A714A8D6}"/>
    <dgm:cxn modelId="{13941984-8D9B-4C41-A484-0EB6BAE30CD5}" type="presOf" srcId="{079D2CED-2373-4B90-8968-0C82BF5DC465}" destId="{62DF9B81-913A-4D84-BDB9-969C84DCF197}" srcOrd="0" destOrd="0" presId="urn:microsoft.com/office/officeart/2005/8/layout/hProcess4"/>
    <dgm:cxn modelId="{39A1AAAF-7F6E-44C2-992E-D1BDAB0A1909}" srcId="{AA90AAB5-C041-4E41-8669-7D5D195BB16E}" destId="{C57AE127-734D-46EC-ADC8-A67D66856CFE}" srcOrd="0" destOrd="0" parTransId="{A0C8ECCF-28BA-459D-A86E-F602D7C76153}" sibTransId="{EA99F21C-6457-4BDE-A5A8-FAEB6DD7B7C5}"/>
    <dgm:cxn modelId="{110D017F-2946-4580-A509-665E111D219D}" type="presOf" srcId="{6C0A91C7-FE70-4EFC-9F2E-ED998F993365}" destId="{EE08229D-9343-4261-851C-2E8A5868A0C6}" srcOrd="0" destOrd="0" presId="urn:microsoft.com/office/officeart/2005/8/layout/hProcess4"/>
    <dgm:cxn modelId="{B9C8C08E-8091-4C0D-9A9A-F30C44D302FC}" type="presOf" srcId="{18738D36-C9A4-4ABB-82BB-9330639DF250}" destId="{907900CE-441F-4CFC-B64B-2B5308CD7105}" srcOrd="0" destOrd="0" presId="urn:microsoft.com/office/officeart/2005/8/layout/hProcess4"/>
    <dgm:cxn modelId="{2E807FD3-3235-49A3-9E27-724E31A0C505}" srcId="{079D2CED-2373-4B90-8968-0C82BF5DC465}" destId="{6C0A91C7-FE70-4EFC-9F2E-ED998F993365}" srcOrd="0" destOrd="0" parTransId="{8A511472-1CD5-4863-A598-854FAD8E5C2A}" sibTransId="{82C095FB-888D-4623-8619-ADC956950C93}"/>
    <dgm:cxn modelId="{D9407315-EC9B-424E-8F0D-174F48684E4B}" srcId="{53773684-76FB-4792-9DCF-08D86F0B8F4D}" destId="{586CA1B2-04EF-437F-A588-58521862DDEB}" srcOrd="4" destOrd="0" parTransId="{29AA64A2-33BB-4A74-B6DE-DA0FB6262241}" sibTransId="{33131A7C-7D48-470E-8E4E-48D630DA9DB8}"/>
    <dgm:cxn modelId="{43235F0E-AEF6-4735-9EAA-28D18D4A380D}" type="presOf" srcId="{3AA11832-DD47-49B2-BB14-C4237A55F4E4}" destId="{88A3F323-19D8-4A54-8DCF-4E5D87DDA758}" srcOrd="0" destOrd="0" presId="urn:microsoft.com/office/officeart/2005/8/layout/hProcess4"/>
    <dgm:cxn modelId="{B162EDBB-2234-49DE-89B5-BE2369456BFD}" type="presParOf" srcId="{0BC2B0F9-53FF-4B3E-8016-1DA204462B4A}" destId="{3D0083DC-E724-4C7E-99D3-40EC1D1B2651}" srcOrd="0" destOrd="0" presId="urn:microsoft.com/office/officeart/2005/8/layout/hProcess4"/>
    <dgm:cxn modelId="{DEA90AAE-B524-4D36-A2BE-D469A44F0686}" type="presParOf" srcId="{0BC2B0F9-53FF-4B3E-8016-1DA204462B4A}" destId="{00FAD209-5CCE-4BCB-9A9B-DE80EF87BCD5}" srcOrd="1" destOrd="0" presId="urn:microsoft.com/office/officeart/2005/8/layout/hProcess4"/>
    <dgm:cxn modelId="{D0501AAB-DCC3-4BBA-B5FF-BF6271888793}" type="presParOf" srcId="{0BC2B0F9-53FF-4B3E-8016-1DA204462B4A}" destId="{5E6B1542-ECB4-40D4-8E3F-639CD47920C6}" srcOrd="2" destOrd="0" presId="urn:microsoft.com/office/officeart/2005/8/layout/hProcess4"/>
    <dgm:cxn modelId="{AB7B62E8-D5E7-477B-A17D-1121CA1154D0}" type="presParOf" srcId="{5E6B1542-ECB4-40D4-8E3F-639CD47920C6}" destId="{5A69D11D-E354-4D9E-BE4D-B121BC3B4939}" srcOrd="0" destOrd="0" presId="urn:microsoft.com/office/officeart/2005/8/layout/hProcess4"/>
    <dgm:cxn modelId="{0C46C3D5-51B0-429A-9370-8E0C20575E44}" type="presParOf" srcId="{5A69D11D-E354-4D9E-BE4D-B121BC3B4939}" destId="{A6D1E8B0-0D54-41F5-93B7-C4029F8AE900}" srcOrd="0" destOrd="0" presId="urn:microsoft.com/office/officeart/2005/8/layout/hProcess4"/>
    <dgm:cxn modelId="{6845F1FF-6791-4127-9E6E-9EC7C395648E}" type="presParOf" srcId="{5A69D11D-E354-4D9E-BE4D-B121BC3B4939}" destId="{AAE26D0F-2637-41AA-BB5A-0A6887C800A8}" srcOrd="1" destOrd="0" presId="urn:microsoft.com/office/officeart/2005/8/layout/hProcess4"/>
    <dgm:cxn modelId="{F7235B9E-366A-4CBD-BDB2-7F59F68E8087}" type="presParOf" srcId="{5A69D11D-E354-4D9E-BE4D-B121BC3B4939}" destId="{565084E6-8EF9-4F23-95B9-6E7D02CD7105}" srcOrd="2" destOrd="0" presId="urn:microsoft.com/office/officeart/2005/8/layout/hProcess4"/>
    <dgm:cxn modelId="{66365927-F7F0-4C9A-9240-5AD12747B52E}" type="presParOf" srcId="{5A69D11D-E354-4D9E-BE4D-B121BC3B4939}" destId="{D4511C4C-B696-48E0-ABAF-273122201343}" srcOrd="3" destOrd="0" presId="urn:microsoft.com/office/officeart/2005/8/layout/hProcess4"/>
    <dgm:cxn modelId="{543EC814-4597-466E-94AC-A3F17D33C255}" type="presParOf" srcId="{5A69D11D-E354-4D9E-BE4D-B121BC3B4939}" destId="{DABF099B-7539-4EF9-B088-FC6B374DFF26}" srcOrd="4" destOrd="0" presId="urn:microsoft.com/office/officeart/2005/8/layout/hProcess4"/>
    <dgm:cxn modelId="{A3252236-3C98-489A-A293-110860E1BC09}" type="presParOf" srcId="{5E6B1542-ECB4-40D4-8E3F-639CD47920C6}" destId="{88A3F323-19D8-4A54-8DCF-4E5D87DDA758}" srcOrd="1" destOrd="0" presId="urn:microsoft.com/office/officeart/2005/8/layout/hProcess4"/>
    <dgm:cxn modelId="{E3C0ED08-282E-426D-B6DD-83B17C43FEC3}" type="presParOf" srcId="{5E6B1542-ECB4-40D4-8E3F-639CD47920C6}" destId="{B94E87CB-451F-4815-A9ED-6E58C27DF478}" srcOrd="2" destOrd="0" presId="urn:microsoft.com/office/officeart/2005/8/layout/hProcess4"/>
    <dgm:cxn modelId="{CEB985FF-7D13-4359-A315-8D75AF1729D9}" type="presParOf" srcId="{B94E87CB-451F-4815-A9ED-6E58C27DF478}" destId="{508626B9-AD1F-4A32-80EF-57C584B51921}" srcOrd="0" destOrd="0" presId="urn:microsoft.com/office/officeart/2005/8/layout/hProcess4"/>
    <dgm:cxn modelId="{0918D044-F57F-4E76-843B-64410ADA2AB4}" type="presParOf" srcId="{B94E87CB-451F-4815-A9ED-6E58C27DF478}" destId="{907900CE-441F-4CFC-B64B-2B5308CD7105}" srcOrd="1" destOrd="0" presId="urn:microsoft.com/office/officeart/2005/8/layout/hProcess4"/>
    <dgm:cxn modelId="{C5321398-A738-4A77-967C-EADB2CE2F4FA}" type="presParOf" srcId="{B94E87CB-451F-4815-A9ED-6E58C27DF478}" destId="{CC22CB52-969A-4B1F-9EB2-86C4EBE0A7EC}" srcOrd="2" destOrd="0" presId="urn:microsoft.com/office/officeart/2005/8/layout/hProcess4"/>
    <dgm:cxn modelId="{015E9701-9590-431F-9790-8B481A636003}" type="presParOf" srcId="{B94E87CB-451F-4815-A9ED-6E58C27DF478}" destId="{8F28E060-9329-4993-A65E-B3A5AAD1B3ED}" srcOrd="3" destOrd="0" presId="urn:microsoft.com/office/officeart/2005/8/layout/hProcess4"/>
    <dgm:cxn modelId="{65FB1218-B00F-4543-ACCD-0D7F8B8B92C2}" type="presParOf" srcId="{B94E87CB-451F-4815-A9ED-6E58C27DF478}" destId="{9AB49BCA-076B-49A8-948F-27209A4FEC99}" srcOrd="4" destOrd="0" presId="urn:microsoft.com/office/officeart/2005/8/layout/hProcess4"/>
    <dgm:cxn modelId="{0A56C3FA-E7CC-4C97-A91D-25D43AC2A658}" type="presParOf" srcId="{5E6B1542-ECB4-40D4-8E3F-639CD47920C6}" destId="{15C2BD38-1E3E-4D7E-BA86-39DD26BB8365}" srcOrd="3" destOrd="0" presId="urn:microsoft.com/office/officeart/2005/8/layout/hProcess4"/>
    <dgm:cxn modelId="{9D7AE925-6754-4069-B43D-8C85D782A2C0}" type="presParOf" srcId="{5E6B1542-ECB4-40D4-8E3F-639CD47920C6}" destId="{BBDD3B66-60E8-4A49-8CF4-21162AADD7E5}" srcOrd="4" destOrd="0" presId="urn:microsoft.com/office/officeart/2005/8/layout/hProcess4"/>
    <dgm:cxn modelId="{FF583B3C-1F07-473E-B57F-FCF25916EECC}" type="presParOf" srcId="{BBDD3B66-60E8-4A49-8CF4-21162AADD7E5}" destId="{417CA7B0-A065-4F2F-A479-A0732D5B6004}" srcOrd="0" destOrd="0" presId="urn:microsoft.com/office/officeart/2005/8/layout/hProcess4"/>
    <dgm:cxn modelId="{BE51CEA1-38AB-4412-8932-D33E371E69F2}" type="presParOf" srcId="{BBDD3B66-60E8-4A49-8CF4-21162AADD7E5}" destId="{EE08229D-9343-4261-851C-2E8A5868A0C6}" srcOrd="1" destOrd="0" presId="urn:microsoft.com/office/officeart/2005/8/layout/hProcess4"/>
    <dgm:cxn modelId="{4A4E89AE-A02B-4C9C-B176-502C42FC7164}" type="presParOf" srcId="{BBDD3B66-60E8-4A49-8CF4-21162AADD7E5}" destId="{196FD30E-CB59-4E2C-88DC-48A7950D51FF}" srcOrd="2" destOrd="0" presId="urn:microsoft.com/office/officeart/2005/8/layout/hProcess4"/>
    <dgm:cxn modelId="{63667531-FDB9-4DFC-B068-F31AEA7DBD51}" type="presParOf" srcId="{BBDD3B66-60E8-4A49-8CF4-21162AADD7E5}" destId="{62DF9B81-913A-4D84-BDB9-969C84DCF197}" srcOrd="3" destOrd="0" presId="urn:microsoft.com/office/officeart/2005/8/layout/hProcess4"/>
    <dgm:cxn modelId="{D7028F93-B6B3-4A00-9735-2FB5C3FB210D}" type="presParOf" srcId="{BBDD3B66-60E8-4A49-8CF4-21162AADD7E5}" destId="{830CF534-8099-44DE-91C3-B8C8D8A78255}" srcOrd="4" destOrd="0" presId="urn:microsoft.com/office/officeart/2005/8/layout/hProcess4"/>
    <dgm:cxn modelId="{C8E0246D-12CC-4445-9A40-7C8627E792EE}" type="presParOf" srcId="{5E6B1542-ECB4-40D4-8E3F-639CD47920C6}" destId="{75E09C8F-B7A8-404F-B698-B732C2C38DA4}" srcOrd="5" destOrd="0" presId="urn:microsoft.com/office/officeart/2005/8/layout/hProcess4"/>
    <dgm:cxn modelId="{ED3B41B8-7825-40F4-A12F-398BE73E70DA}" type="presParOf" srcId="{5E6B1542-ECB4-40D4-8E3F-639CD47920C6}" destId="{E681FD17-794A-4C42-BC1D-AF5D9E4B66C2}" srcOrd="6" destOrd="0" presId="urn:microsoft.com/office/officeart/2005/8/layout/hProcess4"/>
    <dgm:cxn modelId="{218EA24C-305D-4ACD-9C93-F0A72E3A24A7}" type="presParOf" srcId="{E681FD17-794A-4C42-BC1D-AF5D9E4B66C2}" destId="{1D49E4DD-773E-4352-B0DD-81AB0C1D6BED}" srcOrd="0" destOrd="0" presId="urn:microsoft.com/office/officeart/2005/8/layout/hProcess4"/>
    <dgm:cxn modelId="{35716844-2593-4EDC-AF1C-980522C212DC}" type="presParOf" srcId="{E681FD17-794A-4C42-BC1D-AF5D9E4B66C2}" destId="{CF476CC5-060D-4221-AEA5-B9B4C14F837C}" srcOrd="1" destOrd="0" presId="urn:microsoft.com/office/officeart/2005/8/layout/hProcess4"/>
    <dgm:cxn modelId="{6B9EB240-317B-44FC-971D-4DFE1001CF7B}" type="presParOf" srcId="{E681FD17-794A-4C42-BC1D-AF5D9E4B66C2}" destId="{8A441634-8673-436D-8C4F-B3258819016C}" srcOrd="2" destOrd="0" presId="urn:microsoft.com/office/officeart/2005/8/layout/hProcess4"/>
    <dgm:cxn modelId="{13BF090C-44D0-4A13-B6C4-7AB3718EE424}" type="presParOf" srcId="{E681FD17-794A-4C42-BC1D-AF5D9E4B66C2}" destId="{D4EBD5FA-9187-44B4-929D-4805D8F4B1D1}" srcOrd="3" destOrd="0" presId="urn:microsoft.com/office/officeart/2005/8/layout/hProcess4"/>
    <dgm:cxn modelId="{FB59E785-80AF-4116-B22D-7791075A2ACC}" type="presParOf" srcId="{E681FD17-794A-4C42-BC1D-AF5D9E4B66C2}" destId="{DCB01160-EB84-4691-A02C-6B406424947D}" srcOrd="4" destOrd="0" presId="urn:microsoft.com/office/officeart/2005/8/layout/hProcess4"/>
    <dgm:cxn modelId="{2BFDABCC-21C1-4574-BBEF-44D13D8ADB97}" type="presParOf" srcId="{5E6B1542-ECB4-40D4-8E3F-639CD47920C6}" destId="{52B97722-F009-4323-A34C-135E3CE84A64}" srcOrd="7" destOrd="0" presId="urn:microsoft.com/office/officeart/2005/8/layout/hProcess4"/>
    <dgm:cxn modelId="{CDE31EFA-0227-4E40-8C8F-D6D43D30D717}" type="presParOf" srcId="{5E6B1542-ECB4-40D4-8E3F-639CD47920C6}" destId="{C0A1B056-3CBF-4924-9C2C-88D9670A08D0}" srcOrd="8" destOrd="0" presId="urn:microsoft.com/office/officeart/2005/8/layout/hProcess4"/>
    <dgm:cxn modelId="{B8747347-E15C-4BB5-A42D-5916E75CD236}" type="presParOf" srcId="{C0A1B056-3CBF-4924-9C2C-88D9670A08D0}" destId="{EC4B2554-CB4D-41D8-AEAE-5EF160F9F14E}" srcOrd="0" destOrd="0" presId="urn:microsoft.com/office/officeart/2005/8/layout/hProcess4"/>
    <dgm:cxn modelId="{35C87E88-AF80-48D9-A919-ABF86B78BE02}" type="presParOf" srcId="{C0A1B056-3CBF-4924-9C2C-88D9670A08D0}" destId="{DBD07FBC-164C-4003-985C-E49B18933ACD}" srcOrd="1" destOrd="0" presId="urn:microsoft.com/office/officeart/2005/8/layout/hProcess4"/>
    <dgm:cxn modelId="{BFD6B04B-97DC-41B5-93F8-809DC24C08C8}" type="presParOf" srcId="{C0A1B056-3CBF-4924-9C2C-88D9670A08D0}" destId="{916B4411-97D6-4656-908E-00B9C7675303}" srcOrd="2" destOrd="0" presId="urn:microsoft.com/office/officeart/2005/8/layout/hProcess4"/>
    <dgm:cxn modelId="{FBEC2CB7-CBC1-466C-B7B2-8E7E6F56BFE6}" type="presParOf" srcId="{C0A1B056-3CBF-4924-9C2C-88D9670A08D0}" destId="{B2BDFF0D-F083-4928-B597-F78B3BD95FE1}" srcOrd="3" destOrd="0" presId="urn:microsoft.com/office/officeart/2005/8/layout/hProcess4"/>
    <dgm:cxn modelId="{8D124DB6-9153-4D25-A8B7-83246052C751}" type="presParOf" srcId="{C0A1B056-3CBF-4924-9C2C-88D9670A08D0}" destId="{C8EF138A-458E-4556-9BA2-4FFAF91FE88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2FC14B-63CC-4D55-BCC5-F5DB3CE6A8A3}" type="doc">
      <dgm:prSet loTypeId="urn:microsoft.com/office/officeart/2005/8/layout/hierarchy5" loCatId="hierarchy" qsTypeId="urn:microsoft.com/office/officeart/2005/8/quickstyle/simple1" qsCatId="simple" csTypeId="urn:microsoft.com/office/officeart/2005/8/colors/colorful5" csCatId="colorful" phldr="1"/>
      <dgm:spPr/>
      <dgm:t>
        <a:bodyPr/>
        <a:lstStyle/>
        <a:p>
          <a:endParaRPr lang="en-US"/>
        </a:p>
      </dgm:t>
    </dgm:pt>
    <dgm:pt modelId="{9A1EFDF6-D02E-4901-AB0A-CFB0195859E8}">
      <dgm:prSet phldrT="[Text]" custT="1"/>
      <dgm:spPr>
        <a:solidFill>
          <a:srgbClr val="002060"/>
        </a:solidFill>
      </dgm:spPr>
      <dgm:t>
        <a:bodyPr/>
        <a:lstStyle/>
        <a:p>
          <a:r>
            <a:rPr lang="en-US" sz="1200"/>
            <a:t>Subscription</a:t>
          </a:r>
        </a:p>
      </dgm:t>
    </dgm:pt>
    <dgm:pt modelId="{40E4B737-8C2A-415A-9D17-6B1EBFF41EDF}" type="parTrans" cxnId="{B9931226-B3CA-49EA-A25D-B1984BA88CCD}">
      <dgm:prSet/>
      <dgm:spPr/>
      <dgm:t>
        <a:bodyPr/>
        <a:lstStyle/>
        <a:p>
          <a:endParaRPr lang="en-US" sz="1600"/>
        </a:p>
      </dgm:t>
    </dgm:pt>
    <dgm:pt modelId="{A5827906-EA86-42A6-9A4F-06A77643388B}" type="sibTrans" cxnId="{B9931226-B3CA-49EA-A25D-B1984BA88CCD}">
      <dgm:prSet/>
      <dgm:spPr/>
      <dgm:t>
        <a:bodyPr/>
        <a:lstStyle/>
        <a:p>
          <a:endParaRPr lang="en-US" sz="1600"/>
        </a:p>
      </dgm:t>
    </dgm:pt>
    <dgm:pt modelId="{D1FA62F8-640E-4F9D-A432-7D3DC3C98D52}">
      <dgm:prSet phldrT="[Text]" custT="1"/>
      <dgm:spPr>
        <a:solidFill>
          <a:srgbClr val="00B050"/>
        </a:solidFill>
      </dgm:spPr>
      <dgm:t>
        <a:bodyPr/>
        <a:lstStyle/>
        <a:p>
          <a:r>
            <a:rPr lang="en-US" sz="1200"/>
            <a:t>Resource Group</a:t>
          </a:r>
        </a:p>
      </dgm:t>
    </dgm:pt>
    <dgm:pt modelId="{E7417FBA-3216-42F5-B0F7-CDB84143EAF9}" type="parTrans" cxnId="{13848C6F-638D-4D77-9093-A3FDFBC963C4}">
      <dgm:prSet custT="1"/>
      <dgm:spPr/>
      <dgm:t>
        <a:bodyPr/>
        <a:lstStyle/>
        <a:p>
          <a:endParaRPr lang="en-US" sz="1200"/>
        </a:p>
      </dgm:t>
    </dgm:pt>
    <dgm:pt modelId="{E40D8415-A93D-4EF5-AA5A-42924071BC93}" type="sibTrans" cxnId="{13848C6F-638D-4D77-9093-A3FDFBC963C4}">
      <dgm:prSet/>
      <dgm:spPr/>
      <dgm:t>
        <a:bodyPr/>
        <a:lstStyle/>
        <a:p>
          <a:endParaRPr lang="en-US" sz="1600"/>
        </a:p>
      </dgm:t>
    </dgm:pt>
    <dgm:pt modelId="{3698286D-910E-4BC8-9078-0D769A5343DF}">
      <dgm:prSet phldrT="[Text]" custT="1"/>
      <dgm:spPr/>
      <dgm:t>
        <a:bodyPr/>
        <a:lstStyle/>
        <a:p>
          <a:r>
            <a:rPr lang="en-US" sz="1200"/>
            <a:t>Resource</a:t>
          </a:r>
        </a:p>
      </dgm:t>
    </dgm:pt>
    <dgm:pt modelId="{70C64DB1-4524-459B-8320-6B03F3B4EDB1}" type="parTrans" cxnId="{77BABC5B-25E9-41B2-BA28-495D223549F7}">
      <dgm:prSet custT="1"/>
      <dgm:spPr/>
      <dgm:t>
        <a:bodyPr/>
        <a:lstStyle/>
        <a:p>
          <a:endParaRPr lang="en-US" sz="1200"/>
        </a:p>
      </dgm:t>
    </dgm:pt>
    <dgm:pt modelId="{DD809BBD-4D60-403A-A8DA-29158F07B76B}" type="sibTrans" cxnId="{77BABC5B-25E9-41B2-BA28-495D223549F7}">
      <dgm:prSet/>
      <dgm:spPr/>
      <dgm:t>
        <a:bodyPr/>
        <a:lstStyle/>
        <a:p>
          <a:endParaRPr lang="en-US" sz="1600"/>
        </a:p>
      </dgm:t>
    </dgm:pt>
    <dgm:pt modelId="{656B2152-0ADB-43F4-A6C5-03F2FE8EC1D4}">
      <dgm:prSet phldrT="[Text]" custT="1"/>
      <dgm:spPr>
        <a:solidFill>
          <a:srgbClr val="FF9900"/>
        </a:solidFill>
      </dgm:spPr>
      <dgm:t>
        <a:bodyPr/>
        <a:lstStyle/>
        <a:p>
          <a:r>
            <a:rPr lang="en-US" sz="1200"/>
            <a:t>Resource Group</a:t>
          </a:r>
        </a:p>
      </dgm:t>
    </dgm:pt>
    <dgm:pt modelId="{AFFABB03-AEDC-45ED-95EE-17BD298AD4CA}" type="parTrans" cxnId="{4D9F4B42-E1C8-416F-A9C0-32B2BC784056}">
      <dgm:prSet custT="1"/>
      <dgm:spPr/>
      <dgm:t>
        <a:bodyPr/>
        <a:lstStyle/>
        <a:p>
          <a:endParaRPr lang="en-US" sz="1200"/>
        </a:p>
      </dgm:t>
    </dgm:pt>
    <dgm:pt modelId="{34C10CBA-0DF7-40FB-8312-B699A976A8B9}" type="sibTrans" cxnId="{4D9F4B42-E1C8-416F-A9C0-32B2BC784056}">
      <dgm:prSet/>
      <dgm:spPr/>
      <dgm:t>
        <a:bodyPr/>
        <a:lstStyle/>
        <a:p>
          <a:endParaRPr lang="en-US" sz="1600"/>
        </a:p>
      </dgm:t>
    </dgm:pt>
    <dgm:pt modelId="{553D0622-7BC5-4081-B5F5-A40CDCB0BBFB}">
      <dgm:prSet phldrT="[Text]" custT="1"/>
      <dgm:spPr/>
      <dgm:t>
        <a:bodyPr/>
        <a:lstStyle/>
        <a:p>
          <a:r>
            <a:rPr lang="en-US" sz="1200"/>
            <a:t>Resource</a:t>
          </a:r>
        </a:p>
      </dgm:t>
    </dgm:pt>
    <dgm:pt modelId="{BEB1168E-F3F8-4F0B-9CD1-58761D067F70}" type="parTrans" cxnId="{B4C8D6DD-E093-4272-AD97-3EFCE28D9FEA}">
      <dgm:prSet custT="1"/>
      <dgm:spPr/>
      <dgm:t>
        <a:bodyPr/>
        <a:lstStyle/>
        <a:p>
          <a:endParaRPr lang="en-US" sz="1200"/>
        </a:p>
      </dgm:t>
    </dgm:pt>
    <dgm:pt modelId="{DF98A19C-63B4-4CC7-8EC5-C227FFCA2E48}" type="sibTrans" cxnId="{B4C8D6DD-E093-4272-AD97-3EFCE28D9FEA}">
      <dgm:prSet/>
      <dgm:spPr/>
      <dgm:t>
        <a:bodyPr/>
        <a:lstStyle/>
        <a:p>
          <a:endParaRPr lang="en-US" sz="1600"/>
        </a:p>
      </dgm:t>
    </dgm:pt>
    <dgm:pt modelId="{1B8A4BA3-F064-4FC3-BC85-E05AEE70BC97}">
      <dgm:prSet phldrT="[Text]" custT="1"/>
      <dgm:spPr/>
      <dgm:t>
        <a:bodyPr/>
        <a:lstStyle/>
        <a:p>
          <a:r>
            <a:rPr lang="en-US" sz="1200"/>
            <a:t>Resource</a:t>
          </a:r>
        </a:p>
      </dgm:t>
    </dgm:pt>
    <dgm:pt modelId="{B87B6CEC-AD7D-401B-8673-737A14AB3748}" type="parTrans" cxnId="{4B2365B6-0EC6-40C1-AFC8-EC37475C8F93}">
      <dgm:prSet custT="1"/>
      <dgm:spPr/>
      <dgm:t>
        <a:bodyPr/>
        <a:lstStyle/>
        <a:p>
          <a:endParaRPr lang="en-US" sz="1200"/>
        </a:p>
      </dgm:t>
    </dgm:pt>
    <dgm:pt modelId="{6AC48C57-DA2A-446D-AB82-3017E16C9358}" type="sibTrans" cxnId="{4B2365B6-0EC6-40C1-AFC8-EC37475C8F93}">
      <dgm:prSet/>
      <dgm:spPr/>
      <dgm:t>
        <a:bodyPr/>
        <a:lstStyle/>
        <a:p>
          <a:endParaRPr lang="en-US" sz="1600"/>
        </a:p>
      </dgm:t>
    </dgm:pt>
    <dgm:pt modelId="{5AEE1036-A338-436C-ABD8-3EE4AAD2AB5E}">
      <dgm:prSet phldrT="[Text]" custT="1"/>
      <dgm:spPr>
        <a:solidFill>
          <a:srgbClr val="7030A0"/>
        </a:solidFill>
      </dgm:spPr>
      <dgm:t>
        <a:bodyPr/>
        <a:lstStyle/>
        <a:p>
          <a:r>
            <a:rPr lang="en-US" sz="1200"/>
            <a:t>Resource Group</a:t>
          </a:r>
        </a:p>
      </dgm:t>
    </dgm:pt>
    <dgm:pt modelId="{0AA6F3F2-E5B1-4202-9A85-313A0C92247E}" type="parTrans" cxnId="{6DCA987B-3F5A-42C7-A5D7-4E4F9A94AA76}">
      <dgm:prSet custT="1"/>
      <dgm:spPr/>
      <dgm:t>
        <a:bodyPr/>
        <a:lstStyle/>
        <a:p>
          <a:endParaRPr lang="en-US" sz="1200"/>
        </a:p>
      </dgm:t>
    </dgm:pt>
    <dgm:pt modelId="{7E9570A9-956D-4AA5-8407-D929ED0B5B4F}" type="sibTrans" cxnId="{6DCA987B-3F5A-42C7-A5D7-4E4F9A94AA76}">
      <dgm:prSet/>
      <dgm:spPr/>
      <dgm:t>
        <a:bodyPr/>
        <a:lstStyle/>
        <a:p>
          <a:endParaRPr lang="en-US" sz="1600"/>
        </a:p>
      </dgm:t>
    </dgm:pt>
    <dgm:pt modelId="{BAFA2CCD-444D-4BBA-9A62-7514A920091E}">
      <dgm:prSet phldrT="[Text]" custT="1"/>
      <dgm:spPr/>
      <dgm:t>
        <a:bodyPr/>
        <a:lstStyle/>
        <a:p>
          <a:r>
            <a:rPr lang="en-US" sz="1200"/>
            <a:t>Resource</a:t>
          </a:r>
        </a:p>
      </dgm:t>
    </dgm:pt>
    <dgm:pt modelId="{6C0098A7-5148-43CD-91D2-64F44C2AC50B}" type="parTrans" cxnId="{C22E06EB-CFB1-4E3A-9810-3611FB92DD3D}">
      <dgm:prSet custT="1"/>
      <dgm:spPr/>
      <dgm:t>
        <a:bodyPr/>
        <a:lstStyle/>
        <a:p>
          <a:endParaRPr lang="en-US" sz="1200"/>
        </a:p>
      </dgm:t>
    </dgm:pt>
    <dgm:pt modelId="{2C3C275B-5DB7-477F-A57F-B7D8190D953C}" type="sibTrans" cxnId="{C22E06EB-CFB1-4E3A-9810-3611FB92DD3D}">
      <dgm:prSet/>
      <dgm:spPr/>
      <dgm:t>
        <a:bodyPr/>
        <a:lstStyle/>
        <a:p>
          <a:endParaRPr lang="en-US" sz="1600"/>
        </a:p>
      </dgm:t>
    </dgm:pt>
    <dgm:pt modelId="{F9DEC4B3-1098-42C4-AAD5-D0E323F488DA}">
      <dgm:prSet phldrT="[Text]" custT="1"/>
      <dgm:spPr/>
      <dgm:t>
        <a:bodyPr/>
        <a:lstStyle/>
        <a:p>
          <a:r>
            <a:rPr lang="en-US" sz="1200"/>
            <a:t>Resource</a:t>
          </a:r>
        </a:p>
      </dgm:t>
    </dgm:pt>
    <dgm:pt modelId="{72889184-BC1F-44E2-B703-50DE8F1A0FC3}" type="parTrans" cxnId="{6B259E2D-EE23-4573-AF4A-0C7F081F7AB9}">
      <dgm:prSet custT="1"/>
      <dgm:spPr/>
      <dgm:t>
        <a:bodyPr/>
        <a:lstStyle/>
        <a:p>
          <a:endParaRPr lang="en-US" sz="1200"/>
        </a:p>
      </dgm:t>
    </dgm:pt>
    <dgm:pt modelId="{6AB57E00-70A2-4750-97F7-87D4DA8380D6}" type="sibTrans" cxnId="{6B259E2D-EE23-4573-AF4A-0C7F081F7AB9}">
      <dgm:prSet/>
      <dgm:spPr/>
      <dgm:t>
        <a:bodyPr/>
        <a:lstStyle/>
        <a:p>
          <a:endParaRPr lang="en-US" sz="1600"/>
        </a:p>
      </dgm:t>
    </dgm:pt>
    <dgm:pt modelId="{3ABE264D-9F69-44EC-8D8D-A35EB4523656}">
      <dgm:prSet phldrT="[Text]" custT="1"/>
      <dgm:spPr>
        <a:solidFill>
          <a:schemeClr val="tx1"/>
        </a:solidFill>
      </dgm:spPr>
      <dgm:t>
        <a:bodyPr/>
        <a:lstStyle/>
        <a:p>
          <a:r>
            <a:rPr lang="en-US" sz="1600" b="1">
              <a:solidFill>
                <a:schemeClr val="bg2"/>
              </a:solidFill>
            </a:rPr>
            <a:t>Subscription</a:t>
          </a:r>
        </a:p>
      </dgm:t>
    </dgm:pt>
    <dgm:pt modelId="{A465D5DC-F503-4794-9B93-3CC2FF68C205}" type="parTrans" cxnId="{EB8E860F-6E3B-4492-A67B-F2BAFC45CEDE}">
      <dgm:prSet/>
      <dgm:spPr/>
      <dgm:t>
        <a:bodyPr/>
        <a:lstStyle/>
        <a:p>
          <a:endParaRPr lang="en-US"/>
        </a:p>
      </dgm:t>
    </dgm:pt>
    <dgm:pt modelId="{F7E8EF94-59B5-41B4-AE6A-81248150A655}" type="sibTrans" cxnId="{EB8E860F-6E3B-4492-A67B-F2BAFC45CEDE}">
      <dgm:prSet/>
      <dgm:spPr/>
      <dgm:t>
        <a:bodyPr/>
        <a:lstStyle/>
        <a:p>
          <a:endParaRPr lang="en-US"/>
        </a:p>
      </dgm:t>
    </dgm:pt>
    <dgm:pt modelId="{59B2F745-0A83-4590-951D-40AEFBEDB003}">
      <dgm:prSet phldrT="[Text]" custT="1"/>
      <dgm:spPr>
        <a:solidFill>
          <a:schemeClr val="tx1">
            <a:lumMod val="75000"/>
            <a:lumOff val="25000"/>
          </a:schemeClr>
        </a:solidFill>
      </dgm:spPr>
      <dgm:t>
        <a:bodyPr/>
        <a:lstStyle/>
        <a:p>
          <a:r>
            <a:rPr lang="en-US" sz="1600" b="1">
              <a:solidFill>
                <a:schemeClr val="bg2"/>
              </a:solidFill>
            </a:rPr>
            <a:t>Resource Groups</a:t>
          </a:r>
        </a:p>
      </dgm:t>
    </dgm:pt>
    <dgm:pt modelId="{39A8C1EC-F6AE-45EF-BEBC-AEE198CB6014}" type="parTrans" cxnId="{B4FA7997-F072-402A-8FE6-EC392216BEE0}">
      <dgm:prSet/>
      <dgm:spPr/>
      <dgm:t>
        <a:bodyPr/>
        <a:lstStyle/>
        <a:p>
          <a:endParaRPr lang="en-US"/>
        </a:p>
      </dgm:t>
    </dgm:pt>
    <dgm:pt modelId="{0152FFA7-DEBF-4998-A71F-EC0E5E491AD0}" type="sibTrans" cxnId="{B4FA7997-F072-402A-8FE6-EC392216BEE0}">
      <dgm:prSet/>
      <dgm:spPr/>
      <dgm:t>
        <a:bodyPr/>
        <a:lstStyle/>
        <a:p>
          <a:endParaRPr lang="en-US"/>
        </a:p>
      </dgm:t>
    </dgm:pt>
    <dgm:pt modelId="{36B1C96A-511A-4EA8-866A-48A40F945CF7}">
      <dgm:prSet phldrT="[Text]" custT="1"/>
      <dgm:spPr>
        <a:solidFill>
          <a:schemeClr val="bg1">
            <a:lumMod val="75000"/>
          </a:schemeClr>
        </a:solidFill>
      </dgm:spPr>
      <dgm:t>
        <a:bodyPr/>
        <a:lstStyle/>
        <a:p>
          <a:r>
            <a:rPr lang="en-US" sz="1600" b="1">
              <a:solidFill>
                <a:schemeClr val="bg1"/>
              </a:solidFill>
            </a:rPr>
            <a:t>Resources</a:t>
          </a:r>
        </a:p>
      </dgm:t>
    </dgm:pt>
    <dgm:pt modelId="{FC1B2B61-68E7-4988-ACD4-C32897ABF294}" type="parTrans" cxnId="{324502B6-5E53-44C7-9C1A-ABD19B7C5ED1}">
      <dgm:prSet/>
      <dgm:spPr/>
      <dgm:t>
        <a:bodyPr/>
        <a:lstStyle/>
        <a:p>
          <a:endParaRPr lang="en-US"/>
        </a:p>
      </dgm:t>
    </dgm:pt>
    <dgm:pt modelId="{E7D51146-7898-4EFD-B866-7E606AE1D3F5}" type="sibTrans" cxnId="{324502B6-5E53-44C7-9C1A-ABD19B7C5ED1}">
      <dgm:prSet/>
      <dgm:spPr/>
      <dgm:t>
        <a:bodyPr/>
        <a:lstStyle/>
        <a:p>
          <a:endParaRPr lang="en-US"/>
        </a:p>
      </dgm:t>
    </dgm:pt>
    <dgm:pt modelId="{4DB14DFC-E36A-444B-B5F9-64172E3D490B}" type="pres">
      <dgm:prSet presAssocID="{702FC14B-63CC-4D55-BCC5-F5DB3CE6A8A3}" presName="mainComposite" presStyleCnt="0">
        <dgm:presLayoutVars>
          <dgm:chPref val="1"/>
          <dgm:dir/>
          <dgm:animOne val="branch"/>
          <dgm:animLvl val="lvl"/>
          <dgm:resizeHandles val="exact"/>
        </dgm:presLayoutVars>
      </dgm:prSet>
      <dgm:spPr/>
      <dgm:t>
        <a:bodyPr/>
        <a:lstStyle/>
        <a:p>
          <a:endParaRPr lang="en-US"/>
        </a:p>
      </dgm:t>
    </dgm:pt>
    <dgm:pt modelId="{E2E50407-850B-4EDD-959F-B9F63B77BC60}" type="pres">
      <dgm:prSet presAssocID="{702FC14B-63CC-4D55-BCC5-F5DB3CE6A8A3}" presName="hierFlow" presStyleCnt="0"/>
      <dgm:spPr/>
    </dgm:pt>
    <dgm:pt modelId="{0643C9B9-F2CA-432F-B52A-56592BCA68AF}" type="pres">
      <dgm:prSet presAssocID="{702FC14B-63CC-4D55-BCC5-F5DB3CE6A8A3}" presName="firstBuf" presStyleCnt="0"/>
      <dgm:spPr/>
    </dgm:pt>
    <dgm:pt modelId="{7182E976-0E2F-485B-A174-1BFE73159CEC}" type="pres">
      <dgm:prSet presAssocID="{702FC14B-63CC-4D55-BCC5-F5DB3CE6A8A3}" presName="hierChild1" presStyleCnt="0">
        <dgm:presLayoutVars>
          <dgm:chPref val="1"/>
          <dgm:animOne val="branch"/>
          <dgm:animLvl val="lvl"/>
        </dgm:presLayoutVars>
      </dgm:prSet>
      <dgm:spPr/>
    </dgm:pt>
    <dgm:pt modelId="{0456563B-3C91-43EF-B041-09FFBA91C12D}" type="pres">
      <dgm:prSet presAssocID="{9A1EFDF6-D02E-4901-AB0A-CFB0195859E8}" presName="Name17" presStyleCnt="0"/>
      <dgm:spPr/>
    </dgm:pt>
    <dgm:pt modelId="{330E53C6-F841-4E3E-8FA1-284B2809E55D}" type="pres">
      <dgm:prSet presAssocID="{9A1EFDF6-D02E-4901-AB0A-CFB0195859E8}" presName="level1Shape" presStyleLbl="node0" presStyleIdx="0" presStyleCnt="1">
        <dgm:presLayoutVars>
          <dgm:chPref val="3"/>
        </dgm:presLayoutVars>
      </dgm:prSet>
      <dgm:spPr/>
      <dgm:t>
        <a:bodyPr/>
        <a:lstStyle/>
        <a:p>
          <a:endParaRPr lang="en-US"/>
        </a:p>
      </dgm:t>
    </dgm:pt>
    <dgm:pt modelId="{2589D179-57A1-44CB-AC3E-744A0F42B5DC}" type="pres">
      <dgm:prSet presAssocID="{9A1EFDF6-D02E-4901-AB0A-CFB0195859E8}" presName="hierChild2" presStyleCnt="0"/>
      <dgm:spPr/>
    </dgm:pt>
    <dgm:pt modelId="{3F034274-65A8-4AA9-889E-E6717577AA9F}" type="pres">
      <dgm:prSet presAssocID="{E7417FBA-3216-42F5-B0F7-CDB84143EAF9}" presName="Name25" presStyleLbl="parChTrans1D2" presStyleIdx="0" presStyleCnt="3"/>
      <dgm:spPr/>
      <dgm:t>
        <a:bodyPr/>
        <a:lstStyle/>
        <a:p>
          <a:endParaRPr lang="en-US"/>
        </a:p>
      </dgm:t>
    </dgm:pt>
    <dgm:pt modelId="{554BCEF4-7ACB-422D-8950-FA44BDBA58C6}" type="pres">
      <dgm:prSet presAssocID="{E7417FBA-3216-42F5-B0F7-CDB84143EAF9}" presName="connTx" presStyleLbl="parChTrans1D2" presStyleIdx="0" presStyleCnt="3"/>
      <dgm:spPr/>
      <dgm:t>
        <a:bodyPr/>
        <a:lstStyle/>
        <a:p>
          <a:endParaRPr lang="en-US"/>
        </a:p>
      </dgm:t>
    </dgm:pt>
    <dgm:pt modelId="{FDAD9BB1-E0F3-45D1-A992-8A18CB1F6893}" type="pres">
      <dgm:prSet presAssocID="{D1FA62F8-640E-4F9D-A432-7D3DC3C98D52}" presName="Name30" presStyleCnt="0"/>
      <dgm:spPr/>
    </dgm:pt>
    <dgm:pt modelId="{06D19E27-1B14-4ADE-BABB-0222D4621D7A}" type="pres">
      <dgm:prSet presAssocID="{D1FA62F8-640E-4F9D-A432-7D3DC3C98D52}" presName="level2Shape" presStyleLbl="node2" presStyleIdx="0" presStyleCnt="3" custLinFactNeighborX="14994" custLinFactNeighborY="-8620"/>
      <dgm:spPr/>
      <dgm:t>
        <a:bodyPr/>
        <a:lstStyle/>
        <a:p>
          <a:endParaRPr lang="en-US"/>
        </a:p>
      </dgm:t>
    </dgm:pt>
    <dgm:pt modelId="{8B4A75A2-5B21-4369-9EB9-9FB6D6D723AF}" type="pres">
      <dgm:prSet presAssocID="{D1FA62F8-640E-4F9D-A432-7D3DC3C98D52}" presName="hierChild3" presStyleCnt="0"/>
      <dgm:spPr/>
    </dgm:pt>
    <dgm:pt modelId="{874797B4-A382-4726-84EF-6CFCD00BF9C7}" type="pres">
      <dgm:prSet presAssocID="{70C64DB1-4524-459B-8320-6B03F3B4EDB1}" presName="Name25" presStyleLbl="parChTrans1D3" presStyleIdx="0" presStyleCnt="5"/>
      <dgm:spPr/>
      <dgm:t>
        <a:bodyPr/>
        <a:lstStyle/>
        <a:p>
          <a:endParaRPr lang="en-US"/>
        </a:p>
      </dgm:t>
    </dgm:pt>
    <dgm:pt modelId="{8FD5BF25-D241-4E68-A940-F5395C48FA58}" type="pres">
      <dgm:prSet presAssocID="{70C64DB1-4524-459B-8320-6B03F3B4EDB1}" presName="connTx" presStyleLbl="parChTrans1D3" presStyleIdx="0" presStyleCnt="5"/>
      <dgm:spPr/>
      <dgm:t>
        <a:bodyPr/>
        <a:lstStyle/>
        <a:p>
          <a:endParaRPr lang="en-US"/>
        </a:p>
      </dgm:t>
    </dgm:pt>
    <dgm:pt modelId="{92CDB3BB-6388-442F-ADFF-22DE15AA7556}" type="pres">
      <dgm:prSet presAssocID="{3698286D-910E-4BC8-9078-0D769A5343DF}" presName="Name30" presStyleCnt="0"/>
      <dgm:spPr/>
    </dgm:pt>
    <dgm:pt modelId="{C445C0B3-17A2-4350-A8D5-D4AEC47E0796}" type="pres">
      <dgm:prSet presAssocID="{3698286D-910E-4BC8-9078-0D769A5343DF}" presName="level2Shape" presStyleLbl="node3" presStyleIdx="0" presStyleCnt="5" custLinFactNeighborX="36909"/>
      <dgm:spPr/>
      <dgm:t>
        <a:bodyPr/>
        <a:lstStyle/>
        <a:p>
          <a:endParaRPr lang="en-US"/>
        </a:p>
      </dgm:t>
    </dgm:pt>
    <dgm:pt modelId="{746F836E-7D63-4868-B9CD-43F3C4A04711}" type="pres">
      <dgm:prSet presAssocID="{3698286D-910E-4BC8-9078-0D769A5343DF}" presName="hierChild3" presStyleCnt="0"/>
      <dgm:spPr/>
    </dgm:pt>
    <dgm:pt modelId="{15BA4446-1E25-450E-A14C-7CA384586B53}" type="pres">
      <dgm:prSet presAssocID="{72889184-BC1F-44E2-B703-50DE8F1A0FC3}" presName="Name25" presStyleLbl="parChTrans1D3" presStyleIdx="1" presStyleCnt="5"/>
      <dgm:spPr/>
      <dgm:t>
        <a:bodyPr/>
        <a:lstStyle/>
        <a:p>
          <a:endParaRPr lang="en-US"/>
        </a:p>
      </dgm:t>
    </dgm:pt>
    <dgm:pt modelId="{77892843-5792-4D90-BAEF-3AB778236855}" type="pres">
      <dgm:prSet presAssocID="{72889184-BC1F-44E2-B703-50DE8F1A0FC3}" presName="connTx" presStyleLbl="parChTrans1D3" presStyleIdx="1" presStyleCnt="5"/>
      <dgm:spPr/>
      <dgm:t>
        <a:bodyPr/>
        <a:lstStyle/>
        <a:p>
          <a:endParaRPr lang="en-US"/>
        </a:p>
      </dgm:t>
    </dgm:pt>
    <dgm:pt modelId="{02ABF548-FCA8-4FBB-AB10-89FB0A7AC1F5}" type="pres">
      <dgm:prSet presAssocID="{F9DEC4B3-1098-42C4-AAD5-D0E323F488DA}" presName="Name30" presStyleCnt="0"/>
      <dgm:spPr/>
    </dgm:pt>
    <dgm:pt modelId="{14FC4008-05A3-4462-89BC-45D42E9D70F4}" type="pres">
      <dgm:prSet presAssocID="{F9DEC4B3-1098-42C4-AAD5-D0E323F488DA}" presName="level2Shape" presStyleLbl="node3" presStyleIdx="1" presStyleCnt="5" custLinFactNeighborX="36909"/>
      <dgm:spPr/>
      <dgm:t>
        <a:bodyPr/>
        <a:lstStyle/>
        <a:p>
          <a:endParaRPr lang="en-US"/>
        </a:p>
      </dgm:t>
    </dgm:pt>
    <dgm:pt modelId="{7DF09993-5E94-43AA-B8FB-36730FD84682}" type="pres">
      <dgm:prSet presAssocID="{F9DEC4B3-1098-42C4-AAD5-D0E323F488DA}" presName="hierChild3" presStyleCnt="0"/>
      <dgm:spPr/>
    </dgm:pt>
    <dgm:pt modelId="{2DAA141B-4C27-4CDD-9BFA-F8C8397C3F09}" type="pres">
      <dgm:prSet presAssocID="{AFFABB03-AEDC-45ED-95EE-17BD298AD4CA}" presName="Name25" presStyleLbl="parChTrans1D2" presStyleIdx="1" presStyleCnt="3"/>
      <dgm:spPr/>
      <dgm:t>
        <a:bodyPr/>
        <a:lstStyle/>
        <a:p>
          <a:endParaRPr lang="en-US"/>
        </a:p>
      </dgm:t>
    </dgm:pt>
    <dgm:pt modelId="{83CA946C-F8E8-4F2F-A56A-E85045ACC55F}" type="pres">
      <dgm:prSet presAssocID="{AFFABB03-AEDC-45ED-95EE-17BD298AD4CA}" presName="connTx" presStyleLbl="parChTrans1D2" presStyleIdx="1" presStyleCnt="3"/>
      <dgm:spPr/>
      <dgm:t>
        <a:bodyPr/>
        <a:lstStyle/>
        <a:p>
          <a:endParaRPr lang="en-US"/>
        </a:p>
      </dgm:t>
    </dgm:pt>
    <dgm:pt modelId="{F99EF8AE-4D2B-44A3-A030-497172297733}" type="pres">
      <dgm:prSet presAssocID="{656B2152-0ADB-43F4-A6C5-03F2FE8EC1D4}" presName="Name30" presStyleCnt="0"/>
      <dgm:spPr/>
    </dgm:pt>
    <dgm:pt modelId="{120931F9-B035-4952-9088-982490F1EC88}" type="pres">
      <dgm:prSet presAssocID="{656B2152-0ADB-43F4-A6C5-03F2FE8EC1D4}" presName="level2Shape" presStyleLbl="node2" presStyleIdx="1" presStyleCnt="3" custLinFactNeighborX="17301" custLinFactNeighborY="-3460"/>
      <dgm:spPr/>
      <dgm:t>
        <a:bodyPr/>
        <a:lstStyle/>
        <a:p>
          <a:endParaRPr lang="en-US"/>
        </a:p>
      </dgm:t>
    </dgm:pt>
    <dgm:pt modelId="{CEB736F1-035A-4F84-891B-606D22B86D05}" type="pres">
      <dgm:prSet presAssocID="{656B2152-0ADB-43F4-A6C5-03F2FE8EC1D4}" presName="hierChild3" presStyleCnt="0"/>
      <dgm:spPr/>
    </dgm:pt>
    <dgm:pt modelId="{0A199BC5-47A1-45AA-92C1-BBF3DC4B7B26}" type="pres">
      <dgm:prSet presAssocID="{BEB1168E-F3F8-4F0B-9CD1-58761D067F70}" presName="Name25" presStyleLbl="parChTrans1D3" presStyleIdx="2" presStyleCnt="5"/>
      <dgm:spPr/>
      <dgm:t>
        <a:bodyPr/>
        <a:lstStyle/>
        <a:p>
          <a:endParaRPr lang="en-US"/>
        </a:p>
      </dgm:t>
    </dgm:pt>
    <dgm:pt modelId="{EEDE37B4-35AF-461E-887F-0FD2D7AB8196}" type="pres">
      <dgm:prSet presAssocID="{BEB1168E-F3F8-4F0B-9CD1-58761D067F70}" presName="connTx" presStyleLbl="parChTrans1D3" presStyleIdx="2" presStyleCnt="5"/>
      <dgm:spPr/>
      <dgm:t>
        <a:bodyPr/>
        <a:lstStyle/>
        <a:p>
          <a:endParaRPr lang="en-US"/>
        </a:p>
      </dgm:t>
    </dgm:pt>
    <dgm:pt modelId="{962C16FA-1DA0-4B37-9686-4766A885E951}" type="pres">
      <dgm:prSet presAssocID="{553D0622-7BC5-4081-B5F5-A40CDCB0BBFB}" presName="Name30" presStyleCnt="0"/>
      <dgm:spPr/>
    </dgm:pt>
    <dgm:pt modelId="{2173B2DA-77ED-499A-9A3D-2A9C1725001B}" type="pres">
      <dgm:prSet presAssocID="{553D0622-7BC5-4081-B5F5-A40CDCB0BBFB}" presName="level2Shape" presStyleLbl="node3" presStyleIdx="2" presStyleCnt="5" custLinFactNeighborX="36909"/>
      <dgm:spPr/>
      <dgm:t>
        <a:bodyPr/>
        <a:lstStyle/>
        <a:p>
          <a:endParaRPr lang="en-US"/>
        </a:p>
      </dgm:t>
    </dgm:pt>
    <dgm:pt modelId="{F74EBCE0-54F8-471A-A9DE-C92149A602A2}" type="pres">
      <dgm:prSet presAssocID="{553D0622-7BC5-4081-B5F5-A40CDCB0BBFB}" presName="hierChild3" presStyleCnt="0"/>
      <dgm:spPr/>
    </dgm:pt>
    <dgm:pt modelId="{213FBC0A-E97A-400F-AB27-E1D7C2A432D1}" type="pres">
      <dgm:prSet presAssocID="{B87B6CEC-AD7D-401B-8673-737A14AB3748}" presName="Name25" presStyleLbl="parChTrans1D3" presStyleIdx="3" presStyleCnt="5"/>
      <dgm:spPr/>
      <dgm:t>
        <a:bodyPr/>
        <a:lstStyle/>
        <a:p>
          <a:endParaRPr lang="en-US"/>
        </a:p>
      </dgm:t>
    </dgm:pt>
    <dgm:pt modelId="{A56C1D46-C0B0-4CF0-BC49-B3813F3C6C5F}" type="pres">
      <dgm:prSet presAssocID="{B87B6CEC-AD7D-401B-8673-737A14AB3748}" presName="connTx" presStyleLbl="parChTrans1D3" presStyleIdx="3" presStyleCnt="5"/>
      <dgm:spPr/>
      <dgm:t>
        <a:bodyPr/>
        <a:lstStyle/>
        <a:p>
          <a:endParaRPr lang="en-US"/>
        </a:p>
      </dgm:t>
    </dgm:pt>
    <dgm:pt modelId="{8432D832-99A5-461F-AD7F-50724714F112}" type="pres">
      <dgm:prSet presAssocID="{1B8A4BA3-F064-4FC3-BC85-E05AEE70BC97}" presName="Name30" presStyleCnt="0"/>
      <dgm:spPr/>
    </dgm:pt>
    <dgm:pt modelId="{BB4B3169-2FE6-403A-8E75-EAE776B3A5D0}" type="pres">
      <dgm:prSet presAssocID="{1B8A4BA3-F064-4FC3-BC85-E05AEE70BC97}" presName="level2Shape" presStyleLbl="node3" presStyleIdx="3" presStyleCnt="5" custLinFactNeighborX="36909"/>
      <dgm:spPr/>
      <dgm:t>
        <a:bodyPr/>
        <a:lstStyle/>
        <a:p>
          <a:endParaRPr lang="en-US"/>
        </a:p>
      </dgm:t>
    </dgm:pt>
    <dgm:pt modelId="{5A6AAEFD-B81A-4362-B374-29E3B8487855}" type="pres">
      <dgm:prSet presAssocID="{1B8A4BA3-F064-4FC3-BC85-E05AEE70BC97}" presName="hierChild3" presStyleCnt="0"/>
      <dgm:spPr/>
    </dgm:pt>
    <dgm:pt modelId="{3C030556-2CD5-4BAA-B689-F83FCA94F44A}" type="pres">
      <dgm:prSet presAssocID="{0AA6F3F2-E5B1-4202-9A85-313A0C92247E}" presName="Name25" presStyleLbl="parChTrans1D2" presStyleIdx="2" presStyleCnt="3"/>
      <dgm:spPr/>
      <dgm:t>
        <a:bodyPr/>
        <a:lstStyle/>
        <a:p>
          <a:endParaRPr lang="en-US"/>
        </a:p>
      </dgm:t>
    </dgm:pt>
    <dgm:pt modelId="{14137D89-7632-430D-BD8A-5EDBF6CF7C3E}" type="pres">
      <dgm:prSet presAssocID="{0AA6F3F2-E5B1-4202-9A85-313A0C92247E}" presName="connTx" presStyleLbl="parChTrans1D2" presStyleIdx="2" presStyleCnt="3"/>
      <dgm:spPr/>
      <dgm:t>
        <a:bodyPr/>
        <a:lstStyle/>
        <a:p>
          <a:endParaRPr lang="en-US"/>
        </a:p>
      </dgm:t>
    </dgm:pt>
    <dgm:pt modelId="{B32E0471-3E78-45C8-BBDB-23AA55D0F074}" type="pres">
      <dgm:prSet presAssocID="{5AEE1036-A338-436C-ABD8-3EE4AAD2AB5E}" presName="Name30" presStyleCnt="0"/>
      <dgm:spPr/>
    </dgm:pt>
    <dgm:pt modelId="{CFB92375-7702-4357-ABDA-594391AD1E81}" type="pres">
      <dgm:prSet presAssocID="{5AEE1036-A338-436C-ABD8-3EE4AAD2AB5E}" presName="level2Shape" presStyleLbl="node2" presStyleIdx="2" presStyleCnt="3" custLinFactNeighborX="16724" custLinFactNeighborY="1153"/>
      <dgm:spPr/>
      <dgm:t>
        <a:bodyPr/>
        <a:lstStyle/>
        <a:p>
          <a:endParaRPr lang="en-US"/>
        </a:p>
      </dgm:t>
    </dgm:pt>
    <dgm:pt modelId="{523AEBCD-EA54-416E-803C-57B176431A3D}" type="pres">
      <dgm:prSet presAssocID="{5AEE1036-A338-436C-ABD8-3EE4AAD2AB5E}" presName="hierChild3" presStyleCnt="0"/>
      <dgm:spPr/>
    </dgm:pt>
    <dgm:pt modelId="{E054B7A5-0B6B-4204-B072-C9A6AE9D9E81}" type="pres">
      <dgm:prSet presAssocID="{6C0098A7-5148-43CD-91D2-64F44C2AC50B}" presName="Name25" presStyleLbl="parChTrans1D3" presStyleIdx="4" presStyleCnt="5"/>
      <dgm:spPr/>
      <dgm:t>
        <a:bodyPr/>
        <a:lstStyle/>
        <a:p>
          <a:endParaRPr lang="en-US"/>
        </a:p>
      </dgm:t>
    </dgm:pt>
    <dgm:pt modelId="{69887C70-24E1-4280-8BE0-DE889F562FB6}" type="pres">
      <dgm:prSet presAssocID="{6C0098A7-5148-43CD-91D2-64F44C2AC50B}" presName="connTx" presStyleLbl="parChTrans1D3" presStyleIdx="4" presStyleCnt="5"/>
      <dgm:spPr/>
      <dgm:t>
        <a:bodyPr/>
        <a:lstStyle/>
        <a:p>
          <a:endParaRPr lang="en-US"/>
        </a:p>
      </dgm:t>
    </dgm:pt>
    <dgm:pt modelId="{5309B8CE-9683-457E-9375-7F2CDDB49F53}" type="pres">
      <dgm:prSet presAssocID="{BAFA2CCD-444D-4BBA-9A62-7514A920091E}" presName="Name30" presStyleCnt="0"/>
      <dgm:spPr/>
    </dgm:pt>
    <dgm:pt modelId="{198EAAF8-D819-4C04-8A39-ACB8F2139034}" type="pres">
      <dgm:prSet presAssocID="{BAFA2CCD-444D-4BBA-9A62-7514A920091E}" presName="level2Shape" presStyleLbl="node3" presStyleIdx="4" presStyleCnt="5" custLinFactNeighborX="36909"/>
      <dgm:spPr/>
      <dgm:t>
        <a:bodyPr/>
        <a:lstStyle/>
        <a:p>
          <a:endParaRPr lang="en-US"/>
        </a:p>
      </dgm:t>
    </dgm:pt>
    <dgm:pt modelId="{3FF0DD15-915D-4251-A47F-70213AFCF8AD}" type="pres">
      <dgm:prSet presAssocID="{BAFA2CCD-444D-4BBA-9A62-7514A920091E}" presName="hierChild3" presStyleCnt="0"/>
      <dgm:spPr/>
    </dgm:pt>
    <dgm:pt modelId="{A058B660-EA81-4CF9-AFC5-1A184576CEE9}" type="pres">
      <dgm:prSet presAssocID="{702FC14B-63CC-4D55-BCC5-F5DB3CE6A8A3}" presName="bgShapesFlow" presStyleCnt="0"/>
      <dgm:spPr/>
    </dgm:pt>
    <dgm:pt modelId="{DB042ADF-16D8-4880-9060-532FE9EF3D28}" type="pres">
      <dgm:prSet presAssocID="{3ABE264D-9F69-44EC-8D8D-A35EB4523656}" presName="rectComp" presStyleCnt="0"/>
      <dgm:spPr/>
    </dgm:pt>
    <dgm:pt modelId="{449CA90B-5F5B-4366-91AB-7FA02300560C}" type="pres">
      <dgm:prSet presAssocID="{3ABE264D-9F69-44EC-8D8D-A35EB4523656}" presName="bgRect" presStyleLbl="bgShp" presStyleIdx="0" presStyleCnt="3" custScaleX="113499" custLinFactNeighborX="5417" custLinFactNeighborY="-6114"/>
      <dgm:spPr/>
      <dgm:t>
        <a:bodyPr/>
        <a:lstStyle/>
        <a:p>
          <a:endParaRPr lang="en-US"/>
        </a:p>
      </dgm:t>
    </dgm:pt>
    <dgm:pt modelId="{3CE8ED84-8189-47AE-9D3F-7209B85D575F}" type="pres">
      <dgm:prSet presAssocID="{3ABE264D-9F69-44EC-8D8D-A35EB4523656}" presName="bgRectTx" presStyleLbl="bgShp" presStyleIdx="0" presStyleCnt="3">
        <dgm:presLayoutVars>
          <dgm:bulletEnabled val="1"/>
        </dgm:presLayoutVars>
      </dgm:prSet>
      <dgm:spPr/>
      <dgm:t>
        <a:bodyPr/>
        <a:lstStyle/>
        <a:p>
          <a:endParaRPr lang="en-US"/>
        </a:p>
      </dgm:t>
    </dgm:pt>
    <dgm:pt modelId="{823A5240-6647-4D98-A237-1D6F54A8C372}" type="pres">
      <dgm:prSet presAssocID="{3ABE264D-9F69-44EC-8D8D-A35EB4523656}" presName="spComp" presStyleCnt="0"/>
      <dgm:spPr/>
    </dgm:pt>
    <dgm:pt modelId="{E01621AF-1E9B-40F4-B52A-FCE6B4D41851}" type="pres">
      <dgm:prSet presAssocID="{3ABE264D-9F69-44EC-8D8D-A35EB4523656}" presName="hSp" presStyleCnt="0"/>
      <dgm:spPr/>
    </dgm:pt>
    <dgm:pt modelId="{3311EC0D-7D1C-4D9C-98BF-365F799BD0F0}" type="pres">
      <dgm:prSet presAssocID="{59B2F745-0A83-4590-951D-40AEFBEDB003}" presName="rectComp" presStyleCnt="0"/>
      <dgm:spPr/>
    </dgm:pt>
    <dgm:pt modelId="{3EB33978-6757-493D-AFCB-2CA21EE9DDD3}" type="pres">
      <dgm:prSet presAssocID="{59B2F745-0A83-4590-951D-40AEFBEDB003}" presName="bgRect" presStyleLbl="bgShp" presStyleIdx="1" presStyleCnt="3"/>
      <dgm:spPr/>
      <dgm:t>
        <a:bodyPr/>
        <a:lstStyle/>
        <a:p>
          <a:endParaRPr lang="en-US"/>
        </a:p>
      </dgm:t>
    </dgm:pt>
    <dgm:pt modelId="{208FFD4D-D910-4FAB-B4D7-8504A9F85420}" type="pres">
      <dgm:prSet presAssocID="{59B2F745-0A83-4590-951D-40AEFBEDB003}" presName="bgRectTx" presStyleLbl="bgShp" presStyleIdx="1" presStyleCnt="3">
        <dgm:presLayoutVars>
          <dgm:bulletEnabled val="1"/>
        </dgm:presLayoutVars>
      </dgm:prSet>
      <dgm:spPr/>
      <dgm:t>
        <a:bodyPr/>
        <a:lstStyle/>
        <a:p>
          <a:endParaRPr lang="en-US"/>
        </a:p>
      </dgm:t>
    </dgm:pt>
    <dgm:pt modelId="{3CF7B55F-A47C-48CA-8605-089F3528138B}" type="pres">
      <dgm:prSet presAssocID="{59B2F745-0A83-4590-951D-40AEFBEDB003}" presName="spComp" presStyleCnt="0"/>
      <dgm:spPr/>
    </dgm:pt>
    <dgm:pt modelId="{FA4AC718-2BAA-42EC-9779-E65DF43088E7}" type="pres">
      <dgm:prSet presAssocID="{59B2F745-0A83-4590-951D-40AEFBEDB003}" presName="hSp" presStyleCnt="0"/>
      <dgm:spPr/>
    </dgm:pt>
    <dgm:pt modelId="{CD8C2BDE-DF41-4B2B-AAAB-8A65EAC2C1B7}" type="pres">
      <dgm:prSet presAssocID="{36B1C96A-511A-4EA8-866A-48A40F945CF7}" presName="rectComp" presStyleCnt="0"/>
      <dgm:spPr/>
    </dgm:pt>
    <dgm:pt modelId="{A2CD60D0-D47A-4E10-914C-D21E3255301C}" type="pres">
      <dgm:prSet presAssocID="{36B1C96A-511A-4EA8-866A-48A40F945CF7}" presName="bgRect" presStyleLbl="bgShp" presStyleIdx="2" presStyleCnt="3" custScaleX="137088" custLinFactNeighborX="8170" custLinFactNeighborY="-372"/>
      <dgm:spPr/>
      <dgm:t>
        <a:bodyPr/>
        <a:lstStyle/>
        <a:p>
          <a:endParaRPr lang="en-US"/>
        </a:p>
      </dgm:t>
    </dgm:pt>
    <dgm:pt modelId="{3F7B2477-B6E3-4884-B775-BD28DC5BDE0F}" type="pres">
      <dgm:prSet presAssocID="{36B1C96A-511A-4EA8-866A-48A40F945CF7}" presName="bgRectTx" presStyleLbl="bgShp" presStyleIdx="2" presStyleCnt="3">
        <dgm:presLayoutVars>
          <dgm:bulletEnabled val="1"/>
        </dgm:presLayoutVars>
      </dgm:prSet>
      <dgm:spPr/>
      <dgm:t>
        <a:bodyPr/>
        <a:lstStyle/>
        <a:p>
          <a:endParaRPr lang="en-US"/>
        </a:p>
      </dgm:t>
    </dgm:pt>
  </dgm:ptLst>
  <dgm:cxnLst>
    <dgm:cxn modelId="{B9931226-B3CA-49EA-A25D-B1984BA88CCD}" srcId="{702FC14B-63CC-4D55-BCC5-F5DB3CE6A8A3}" destId="{9A1EFDF6-D02E-4901-AB0A-CFB0195859E8}" srcOrd="0" destOrd="0" parTransId="{40E4B737-8C2A-415A-9D17-6B1EBFF41EDF}" sibTransId="{A5827906-EA86-42A6-9A4F-06A77643388B}"/>
    <dgm:cxn modelId="{6060353A-1A4E-499F-B29A-101EFA3E647F}" type="presOf" srcId="{9A1EFDF6-D02E-4901-AB0A-CFB0195859E8}" destId="{330E53C6-F841-4E3E-8FA1-284B2809E55D}" srcOrd="0" destOrd="0" presId="urn:microsoft.com/office/officeart/2005/8/layout/hierarchy5"/>
    <dgm:cxn modelId="{550BECED-C1DC-4A77-9ACD-9E82D39C06AD}" type="presOf" srcId="{E7417FBA-3216-42F5-B0F7-CDB84143EAF9}" destId="{554BCEF4-7ACB-422D-8950-FA44BDBA58C6}" srcOrd="1" destOrd="0" presId="urn:microsoft.com/office/officeart/2005/8/layout/hierarchy5"/>
    <dgm:cxn modelId="{8A86D48C-8A5E-4C40-8FB5-5930CA36B289}" type="presOf" srcId="{B87B6CEC-AD7D-401B-8673-737A14AB3748}" destId="{A56C1D46-C0B0-4CF0-BC49-B3813F3C6C5F}" srcOrd="1" destOrd="0" presId="urn:microsoft.com/office/officeart/2005/8/layout/hierarchy5"/>
    <dgm:cxn modelId="{324502B6-5E53-44C7-9C1A-ABD19B7C5ED1}" srcId="{702FC14B-63CC-4D55-BCC5-F5DB3CE6A8A3}" destId="{36B1C96A-511A-4EA8-866A-48A40F945CF7}" srcOrd="3" destOrd="0" parTransId="{FC1B2B61-68E7-4988-ACD4-C32897ABF294}" sibTransId="{E7D51146-7898-4EFD-B866-7E606AE1D3F5}"/>
    <dgm:cxn modelId="{BF8D54AE-125F-4AFB-B7F3-20C107F1CC5B}" type="presOf" srcId="{D1FA62F8-640E-4F9D-A432-7D3DC3C98D52}" destId="{06D19E27-1B14-4ADE-BABB-0222D4621D7A}" srcOrd="0" destOrd="0" presId="urn:microsoft.com/office/officeart/2005/8/layout/hierarchy5"/>
    <dgm:cxn modelId="{D8C98BD3-7928-41DC-8524-50BFAF73829E}" type="presOf" srcId="{AFFABB03-AEDC-45ED-95EE-17BD298AD4CA}" destId="{83CA946C-F8E8-4F2F-A56A-E85045ACC55F}" srcOrd="1" destOrd="0" presId="urn:microsoft.com/office/officeart/2005/8/layout/hierarchy5"/>
    <dgm:cxn modelId="{32E57358-8878-4829-8273-4F6BB4FDAA20}" type="presOf" srcId="{0AA6F3F2-E5B1-4202-9A85-313A0C92247E}" destId="{3C030556-2CD5-4BAA-B689-F83FCA94F44A}" srcOrd="0" destOrd="0" presId="urn:microsoft.com/office/officeart/2005/8/layout/hierarchy5"/>
    <dgm:cxn modelId="{C22E06EB-CFB1-4E3A-9810-3611FB92DD3D}" srcId="{5AEE1036-A338-436C-ABD8-3EE4AAD2AB5E}" destId="{BAFA2CCD-444D-4BBA-9A62-7514A920091E}" srcOrd="0" destOrd="0" parTransId="{6C0098A7-5148-43CD-91D2-64F44C2AC50B}" sibTransId="{2C3C275B-5DB7-477F-A57F-B7D8190D953C}"/>
    <dgm:cxn modelId="{600B705E-6C64-4961-88EA-F05FFE067EF5}" type="presOf" srcId="{656B2152-0ADB-43F4-A6C5-03F2FE8EC1D4}" destId="{120931F9-B035-4952-9088-982490F1EC88}" srcOrd="0" destOrd="0" presId="urn:microsoft.com/office/officeart/2005/8/layout/hierarchy5"/>
    <dgm:cxn modelId="{D8B7EA61-A034-42A3-8BA5-EF85F9E41612}" type="presOf" srcId="{5AEE1036-A338-436C-ABD8-3EE4AAD2AB5E}" destId="{CFB92375-7702-4357-ABDA-594391AD1E81}" srcOrd="0" destOrd="0" presId="urn:microsoft.com/office/officeart/2005/8/layout/hierarchy5"/>
    <dgm:cxn modelId="{FCD82D58-50C9-4B11-9F15-0090A9460C60}" type="presOf" srcId="{59B2F745-0A83-4590-951D-40AEFBEDB003}" destId="{208FFD4D-D910-4FAB-B4D7-8504A9F85420}" srcOrd="1" destOrd="0" presId="urn:microsoft.com/office/officeart/2005/8/layout/hierarchy5"/>
    <dgm:cxn modelId="{4B2365B6-0EC6-40C1-AFC8-EC37475C8F93}" srcId="{656B2152-0ADB-43F4-A6C5-03F2FE8EC1D4}" destId="{1B8A4BA3-F064-4FC3-BC85-E05AEE70BC97}" srcOrd="1" destOrd="0" parTransId="{B87B6CEC-AD7D-401B-8673-737A14AB3748}" sibTransId="{6AC48C57-DA2A-446D-AB82-3017E16C9358}"/>
    <dgm:cxn modelId="{4737FE11-7972-40F1-BF75-7E2056FFC193}" type="presOf" srcId="{BAFA2CCD-444D-4BBA-9A62-7514A920091E}" destId="{198EAAF8-D819-4C04-8A39-ACB8F2139034}" srcOrd="0" destOrd="0" presId="urn:microsoft.com/office/officeart/2005/8/layout/hierarchy5"/>
    <dgm:cxn modelId="{1B3F5C81-F97A-49E7-B9E8-3F18F09BDD27}" type="presOf" srcId="{E7417FBA-3216-42F5-B0F7-CDB84143EAF9}" destId="{3F034274-65A8-4AA9-889E-E6717577AA9F}" srcOrd="0" destOrd="0" presId="urn:microsoft.com/office/officeart/2005/8/layout/hierarchy5"/>
    <dgm:cxn modelId="{6FEB93E4-2D42-4D30-ACFF-38CF1AF13635}" type="presOf" srcId="{36B1C96A-511A-4EA8-866A-48A40F945CF7}" destId="{3F7B2477-B6E3-4884-B775-BD28DC5BDE0F}" srcOrd="1" destOrd="0" presId="urn:microsoft.com/office/officeart/2005/8/layout/hierarchy5"/>
    <dgm:cxn modelId="{993AB99D-7F5B-4CAE-886E-04D97DF04E96}" type="presOf" srcId="{B87B6CEC-AD7D-401B-8673-737A14AB3748}" destId="{213FBC0A-E97A-400F-AB27-E1D7C2A432D1}" srcOrd="0" destOrd="0" presId="urn:microsoft.com/office/officeart/2005/8/layout/hierarchy5"/>
    <dgm:cxn modelId="{9D4C40D0-EDA1-401B-8377-CB4B6D8E41A1}" type="presOf" srcId="{F9DEC4B3-1098-42C4-AAD5-D0E323F488DA}" destId="{14FC4008-05A3-4462-89BC-45D42E9D70F4}" srcOrd="0" destOrd="0" presId="urn:microsoft.com/office/officeart/2005/8/layout/hierarchy5"/>
    <dgm:cxn modelId="{B4C8D6DD-E093-4272-AD97-3EFCE28D9FEA}" srcId="{656B2152-0ADB-43F4-A6C5-03F2FE8EC1D4}" destId="{553D0622-7BC5-4081-B5F5-A40CDCB0BBFB}" srcOrd="0" destOrd="0" parTransId="{BEB1168E-F3F8-4F0B-9CD1-58761D067F70}" sibTransId="{DF98A19C-63B4-4CC7-8EC5-C227FFCA2E48}"/>
    <dgm:cxn modelId="{13848C6F-638D-4D77-9093-A3FDFBC963C4}" srcId="{9A1EFDF6-D02E-4901-AB0A-CFB0195859E8}" destId="{D1FA62F8-640E-4F9D-A432-7D3DC3C98D52}" srcOrd="0" destOrd="0" parTransId="{E7417FBA-3216-42F5-B0F7-CDB84143EAF9}" sibTransId="{E40D8415-A93D-4EF5-AA5A-42924071BC93}"/>
    <dgm:cxn modelId="{77BABC5B-25E9-41B2-BA28-495D223549F7}" srcId="{D1FA62F8-640E-4F9D-A432-7D3DC3C98D52}" destId="{3698286D-910E-4BC8-9078-0D769A5343DF}" srcOrd="0" destOrd="0" parTransId="{70C64DB1-4524-459B-8320-6B03F3B4EDB1}" sibTransId="{DD809BBD-4D60-403A-A8DA-29158F07B76B}"/>
    <dgm:cxn modelId="{71A6BDE7-3A78-4931-B16A-CF04E77EFA9B}" type="presOf" srcId="{3ABE264D-9F69-44EC-8D8D-A35EB4523656}" destId="{449CA90B-5F5B-4366-91AB-7FA02300560C}" srcOrd="0" destOrd="0" presId="urn:microsoft.com/office/officeart/2005/8/layout/hierarchy5"/>
    <dgm:cxn modelId="{CD693182-23A7-4241-AC80-FDB0CDC0C776}" type="presOf" srcId="{72889184-BC1F-44E2-B703-50DE8F1A0FC3}" destId="{15BA4446-1E25-450E-A14C-7CA384586B53}" srcOrd="0" destOrd="0" presId="urn:microsoft.com/office/officeart/2005/8/layout/hierarchy5"/>
    <dgm:cxn modelId="{6B259E2D-EE23-4573-AF4A-0C7F081F7AB9}" srcId="{D1FA62F8-640E-4F9D-A432-7D3DC3C98D52}" destId="{F9DEC4B3-1098-42C4-AAD5-D0E323F488DA}" srcOrd="1" destOrd="0" parTransId="{72889184-BC1F-44E2-B703-50DE8F1A0FC3}" sibTransId="{6AB57E00-70A2-4750-97F7-87D4DA8380D6}"/>
    <dgm:cxn modelId="{2676B6E6-B73E-4AD4-9047-53A8C9042730}" type="presOf" srcId="{BEB1168E-F3F8-4F0B-9CD1-58761D067F70}" destId="{0A199BC5-47A1-45AA-92C1-BBF3DC4B7B26}" srcOrd="0" destOrd="0" presId="urn:microsoft.com/office/officeart/2005/8/layout/hierarchy5"/>
    <dgm:cxn modelId="{0001789D-7473-4A16-BD7B-3AB106A2DCA9}" type="presOf" srcId="{1B8A4BA3-F064-4FC3-BC85-E05AEE70BC97}" destId="{BB4B3169-2FE6-403A-8E75-EAE776B3A5D0}" srcOrd="0" destOrd="0" presId="urn:microsoft.com/office/officeart/2005/8/layout/hierarchy5"/>
    <dgm:cxn modelId="{CE9405ED-0271-45AC-933E-A69BA75E6169}" type="presOf" srcId="{72889184-BC1F-44E2-B703-50DE8F1A0FC3}" destId="{77892843-5792-4D90-BAEF-3AB778236855}" srcOrd="1" destOrd="0" presId="urn:microsoft.com/office/officeart/2005/8/layout/hierarchy5"/>
    <dgm:cxn modelId="{58FE50B0-9B9E-4CF5-BD6A-80169C9758C4}" type="presOf" srcId="{70C64DB1-4524-459B-8320-6B03F3B4EDB1}" destId="{8FD5BF25-D241-4E68-A940-F5395C48FA58}" srcOrd="1" destOrd="0" presId="urn:microsoft.com/office/officeart/2005/8/layout/hierarchy5"/>
    <dgm:cxn modelId="{AE01863A-F326-4371-993A-CB266EA15D97}" type="presOf" srcId="{36B1C96A-511A-4EA8-866A-48A40F945CF7}" destId="{A2CD60D0-D47A-4E10-914C-D21E3255301C}" srcOrd="0" destOrd="0" presId="urn:microsoft.com/office/officeart/2005/8/layout/hierarchy5"/>
    <dgm:cxn modelId="{5FE55376-AACF-4B50-92CB-7CC4A774A87A}" type="presOf" srcId="{553D0622-7BC5-4081-B5F5-A40CDCB0BBFB}" destId="{2173B2DA-77ED-499A-9A3D-2A9C1725001B}" srcOrd="0" destOrd="0" presId="urn:microsoft.com/office/officeart/2005/8/layout/hierarchy5"/>
    <dgm:cxn modelId="{4D75C890-AC3D-4A25-8C09-A92AFCB830A5}" type="presOf" srcId="{6C0098A7-5148-43CD-91D2-64F44C2AC50B}" destId="{E054B7A5-0B6B-4204-B072-C9A6AE9D9E81}" srcOrd="0" destOrd="0" presId="urn:microsoft.com/office/officeart/2005/8/layout/hierarchy5"/>
    <dgm:cxn modelId="{C4C5A1E7-CB91-434C-8B1C-6DE4AF75610F}" type="presOf" srcId="{59B2F745-0A83-4590-951D-40AEFBEDB003}" destId="{3EB33978-6757-493D-AFCB-2CA21EE9DDD3}" srcOrd="0" destOrd="0" presId="urn:microsoft.com/office/officeart/2005/8/layout/hierarchy5"/>
    <dgm:cxn modelId="{29E2E546-16EC-4566-9135-C97687801394}" type="presOf" srcId="{0AA6F3F2-E5B1-4202-9A85-313A0C92247E}" destId="{14137D89-7632-430D-BD8A-5EDBF6CF7C3E}" srcOrd="1" destOrd="0" presId="urn:microsoft.com/office/officeart/2005/8/layout/hierarchy5"/>
    <dgm:cxn modelId="{81FF4466-1CF7-4E16-93B8-6D590615915A}" type="presOf" srcId="{70C64DB1-4524-459B-8320-6B03F3B4EDB1}" destId="{874797B4-A382-4726-84EF-6CFCD00BF9C7}" srcOrd="0" destOrd="0" presId="urn:microsoft.com/office/officeart/2005/8/layout/hierarchy5"/>
    <dgm:cxn modelId="{8369C940-1B90-4E97-8834-74CD7E886BDD}" type="presOf" srcId="{3698286D-910E-4BC8-9078-0D769A5343DF}" destId="{C445C0B3-17A2-4350-A8D5-D4AEC47E0796}" srcOrd="0" destOrd="0" presId="urn:microsoft.com/office/officeart/2005/8/layout/hierarchy5"/>
    <dgm:cxn modelId="{6DCA987B-3F5A-42C7-A5D7-4E4F9A94AA76}" srcId="{9A1EFDF6-D02E-4901-AB0A-CFB0195859E8}" destId="{5AEE1036-A338-436C-ABD8-3EE4AAD2AB5E}" srcOrd="2" destOrd="0" parTransId="{0AA6F3F2-E5B1-4202-9A85-313A0C92247E}" sibTransId="{7E9570A9-956D-4AA5-8407-D929ED0B5B4F}"/>
    <dgm:cxn modelId="{B4FA7997-F072-402A-8FE6-EC392216BEE0}" srcId="{702FC14B-63CC-4D55-BCC5-F5DB3CE6A8A3}" destId="{59B2F745-0A83-4590-951D-40AEFBEDB003}" srcOrd="2" destOrd="0" parTransId="{39A8C1EC-F6AE-45EF-BEBC-AEE198CB6014}" sibTransId="{0152FFA7-DEBF-4998-A71F-EC0E5E491AD0}"/>
    <dgm:cxn modelId="{4D9F4B42-E1C8-416F-A9C0-32B2BC784056}" srcId="{9A1EFDF6-D02E-4901-AB0A-CFB0195859E8}" destId="{656B2152-0ADB-43F4-A6C5-03F2FE8EC1D4}" srcOrd="1" destOrd="0" parTransId="{AFFABB03-AEDC-45ED-95EE-17BD298AD4CA}" sibTransId="{34C10CBA-0DF7-40FB-8312-B699A976A8B9}"/>
    <dgm:cxn modelId="{E3A5D285-1257-48E9-99DF-7963AD8D7B98}" type="presOf" srcId="{AFFABB03-AEDC-45ED-95EE-17BD298AD4CA}" destId="{2DAA141B-4C27-4CDD-9BFA-F8C8397C3F09}" srcOrd="0" destOrd="0" presId="urn:microsoft.com/office/officeart/2005/8/layout/hierarchy5"/>
    <dgm:cxn modelId="{96696BE3-3457-4454-8685-D4606ABC31A8}" type="presOf" srcId="{3ABE264D-9F69-44EC-8D8D-A35EB4523656}" destId="{3CE8ED84-8189-47AE-9D3F-7209B85D575F}" srcOrd="1" destOrd="0" presId="urn:microsoft.com/office/officeart/2005/8/layout/hierarchy5"/>
    <dgm:cxn modelId="{F5857D50-EC7F-4C05-B556-D71D56611949}" type="presOf" srcId="{BEB1168E-F3F8-4F0B-9CD1-58761D067F70}" destId="{EEDE37B4-35AF-461E-887F-0FD2D7AB8196}" srcOrd="1" destOrd="0" presId="urn:microsoft.com/office/officeart/2005/8/layout/hierarchy5"/>
    <dgm:cxn modelId="{6A403616-13D8-44A5-8DA8-0A2FD474EB20}" type="presOf" srcId="{702FC14B-63CC-4D55-BCC5-F5DB3CE6A8A3}" destId="{4DB14DFC-E36A-444B-B5F9-64172E3D490B}" srcOrd="0" destOrd="0" presId="urn:microsoft.com/office/officeart/2005/8/layout/hierarchy5"/>
    <dgm:cxn modelId="{7A9AAF57-077B-4AFD-83AA-150514AE3FFD}" type="presOf" srcId="{6C0098A7-5148-43CD-91D2-64F44C2AC50B}" destId="{69887C70-24E1-4280-8BE0-DE889F562FB6}" srcOrd="1" destOrd="0" presId="urn:microsoft.com/office/officeart/2005/8/layout/hierarchy5"/>
    <dgm:cxn modelId="{EB8E860F-6E3B-4492-A67B-F2BAFC45CEDE}" srcId="{702FC14B-63CC-4D55-BCC5-F5DB3CE6A8A3}" destId="{3ABE264D-9F69-44EC-8D8D-A35EB4523656}" srcOrd="1" destOrd="0" parTransId="{A465D5DC-F503-4794-9B93-3CC2FF68C205}" sibTransId="{F7E8EF94-59B5-41B4-AE6A-81248150A655}"/>
    <dgm:cxn modelId="{B6A14785-37ED-400F-983F-11314590B760}" type="presParOf" srcId="{4DB14DFC-E36A-444B-B5F9-64172E3D490B}" destId="{E2E50407-850B-4EDD-959F-B9F63B77BC60}" srcOrd="0" destOrd="0" presId="urn:microsoft.com/office/officeart/2005/8/layout/hierarchy5"/>
    <dgm:cxn modelId="{42645073-9E42-466F-839E-E0D4660C1C53}" type="presParOf" srcId="{E2E50407-850B-4EDD-959F-B9F63B77BC60}" destId="{0643C9B9-F2CA-432F-B52A-56592BCA68AF}" srcOrd="0" destOrd="0" presId="urn:microsoft.com/office/officeart/2005/8/layout/hierarchy5"/>
    <dgm:cxn modelId="{CDFB09A8-5F0C-44DA-8775-AE8077128A8D}" type="presParOf" srcId="{E2E50407-850B-4EDD-959F-B9F63B77BC60}" destId="{7182E976-0E2F-485B-A174-1BFE73159CEC}" srcOrd="1" destOrd="0" presId="urn:microsoft.com/office/officeart/2005/8/layout/hierarchy5"/>
    <dgm:cxn modelId="{7D21E997-2289-49B1-A343-4AE94ACC95A8}" type="presParOf" srcId="{7182E976-0E2F-485B-A174-1BFE73159CEC}" destId="{0456563B-3C91-43EF-B041-09FFBA91C12D}" srcOrd="0" destOrd="0" presId="urn:microsoft.com/office/officeart/2005/8/layout/hierarchy5"/>
    <dgm:cxn modelId="{31454590-EDFA-42C5-AA33-EDE8A1B197B2}" type="presParOf" srcId="{0456563B-3C91-43EF-B041-09FFBA91C12D}" destId="{330E53C6-F841-4E3E-8FA1-284B2809E55D}" srcOrd="0" destOrd="0" presId="urn:microsoft.com/office/officeart/2005/8/layout/hierarchy5"/>
    <dgm:cxn modelId="{0A7D40C8-0455-4AA5-8AC2-CFB700075D4D}" type="presParOf" srcId="{0456563B-3C91-43EF-B041-09FFBA91C12D}" destId="{2589D179-57A1-44CB-AC3E-744A0F42B5DC}" srcOrd="1" destOrd="0" presId="urn:microsoft.com/office/officeart/2005/8/layout/hierarchy5"/>
    <dgm:cxn modelId="{79A0E06E-6B0E-436C-9BFB-EF0BB601D743}" type="presParOf" srcId="{2589D179-57A1-44CB-AC3E-744A0F42B5DC}" destId="{3F034274-65A8-4AA9-889E-E6717577AA9F}" srcOrd="0" destOrd="0" presId="urn:microsoft.com/office/officeart/2005/8/layout/hierarchy5"/>
    <dgm:cxn modelId="{922CAEF2-74AB-4C8A-8BC9-66B66FF2A702}" type="presParOf" srcId="{3F034274-65A8-4AA9-889E-E6717577AA9F}" destId="{554BCEF4-7ACB-422D-8950-FA44BDBA58C6}" srcOrd="0" destOrd="0" presId="urn:microsoft.com/office/officeart/2005/8/layout/hierarchy5"/>
    <dgm:cxn modelId="{89F11ABA-1343-4196-9B09-D1A45702360C}" type="presParOf" srcId="{2589D179-57A1-44CB-AC3E-744A0F42B5DC}" destId="{FDAD9BB1-E0F3-45D1-A992-8A18CB1F6893}" srcOrd="1" destOrd="0" presId="urn:microsoft.com/office/officeart/2005/8/layout/hierarchy5"/>
    <dgm:cxn modelId="{E228AD68-A4C5-4B51-B194-834BF4ACF131}" type="presParOf" srcId="{FDAD9BB1-E0F3-45D1-A992-8A18CB1F6893}" destId="{06D19E27-1B14-4ADE-BABB-0222D4621D7A}" srcOrd="0" destOrd="0" presId="urn:microsoft.com/office/officeart/2005/8/layout/hierarchy5"/>
    <dgm:cxn modelId="{D8F08A12-9667-42CF-8423-214D6DF6CE83}" type="presParOf" srcId="{FDAD9BB1-E0F3-45D1-A992-8A18CB1F6893}" destId="{8B4A75A2-5B21-4369-9EB9-9FB6D6D723AF}" srcOrd="1" destOrd="0" presId="urn:microsoft.com/office/officeart/2005/8/layout/hierarchy5"/>
    <dgm:cxn modelId="{41456F09-0F7F-4A15-AD5A-C0B9FF63BA72}" type="presParOf" srcId="{8B4A75A2-5B21-4369-9EB9-9FB6D6D723AF}" destId="{874797B4-A382-4726-84EF-6CFCD00BF9C7}" srcOrd="0" destOrd="0" presId="urn:microsoft.com/office/officeart/2005/8/layout/hierarchy5"/>
    <dgm:cxn modelId="{5FAF0D1F-E22B-4B8D-9602-429313252DE4}" type="presParOf" srcId="{874797B4-A382-4726-84EF-6CFCD00BF9C7}" destId="{8FD5BF25-D241-4E68-A940-F5395C48FA58}" srcOrd="0" destOrd="0" presId="urn:microsoft.com/office/officeart/2005/8/layout/hierarchy5"/>
    <dgm:cxn modelId="{1A05A8EB-CCFD-41AF-AF8A-6E86E6D28752}" type="presParOf" srcId="{8B4A75A2-5B21-4369-9EB9-9FB6D6D723AF}" destId="{92CDB3BB-6388-442F-ADFF-22DE15AA7556}" srcOrd="1" destOrd="0" presId="urn:microsoft.com/office/officeart/2005/8/layout/hierarchy5"/>
    <dgm:cxn modelId="{0CE3B211-66D9-4EF3-90EF-683682E93094}" type="presParOf" srcId="{92CDB3BB-6388-442F-ADFF-22DE15AA7556}" destId="{C445C0B3-17A2-4350-A8D5-D4AEC47E0796}" srcOrd="0" destOrd="0" presId="urn:microsoft.com/office/officeart/2005/8/layout/hierarchy5"/>
    <dgm:cxn modelId="{32FF562D-C71F-42D9-8226-C126A57C3A42}" type="presParOf" srcId="{92CDB3BB-6388-442F-ADFF-22DE15AA7556}" destId="{746F836E-7D63-4868-B9CD-43F3C4A04711}" srcOrd="1" destOrd="0" presId="urn:microsoft.com/office/officeart/2005/8/layout/hierarchy5"/>
    <dgm:cxn modelId="{800FB5E3-EEE9-44C3-B54F-12C865A9D471}" type="presParOf" srcId="{8B4A75A2-5B21-4369-9EB9-9FB6D6D723AF}" destId="{15BA4446-1E25-450E-A14C-7CA384586B53}" srcOrd="2" destOrd="0" presId="urn:microsoft.com/office/officeart/2005/8/layout/hierarchy5"/>
    <dgm:cxn modelId="{4ECE020D-2239-4F48-ACD7-2F3332458C4B}" type="presParOf" srcId="{15BA4446-1E25-450E-A14C-7CA384586B53}" destId="{77892843-5792-4D90-BAEF-3AB778236855}" srcOrd="0" destOrd="0" presId="urn:microsoft.com/office/officeart/2005/8/layout/hierarchy5"/>
    <dgm:cxn modelId="{FDAE36DA-D710-4447-99F9-72BA5F28EE89}" type="presParOf" srcId="{8B4A75A2-5B21-4369-9EB9-9FB6D6D723AF}" destId="{02ABF548-FCA8-4FBB-AB10-89FB0A7AC1F5}" srcOrd="3" destOrd="0" presId="urn:microsoft.com/office/officeart/2005/8/layout/hierarchy5"/>
    <dgm:cxn modelId="{3FEE0D8C-359D-4407-B0B1-E385AB09DD7A}" type="presParOf" srcId="{02ABF548-FCA8-4FBB-AB10-89FB0A7AC1F5}" destId="{14FC4008-05A3-4462-89BC-45D42E9D70F4}" srcOrd="0" destOrd="0" presId="urn:microsoft.com/office/officeart/2005/8/layout/hierarchy5"/>
    <dgm:cxn modelId="{61BDF52D-A589-4285-98FC-E40EE57EC5AB}" type="presParOf" srcId="{02ABF548-FCA8-4FBB-AB10-89FB0A7AC1F5}" destId="{7DF09993-5E94-43AA-B8FB-36730FD84682}" srcOrd="1" destOrd="0" presId="urn:microsoft.com/office/officeart/2005/8/layout/hierarchy5"/>
    <dgm:cxn modelId="{9E470815-056F-4660-BF9B-E4AF6A5D4ADF}" type="presParOf" srcId="{2589D179-57A1-44CB-AC3E-744A0F42B5DC}" destId="{2DAA141B-4C27-4CDD-9BFA-F8C8397C3F09}" srcOrd="2" destOrd="0" presId="urn:microsoft.com/office/officeart/2005/8/layout/hierarchy5"/>
    <dgm:cxn modelId="{A4EFE7A6-5C76-4CF4-9246-BDC4E257B434}" type="presParOf" srcId="{2DAA141B-4C27-4CDD-9BFA-F8C8397C3F09}" destId="{83CA946C-F8E8-4F2F-A56A-E85045ACC55F}" srcOrd="0" destOrd="0" presId="urn:microsoft.com/office/officeart/2005/8/layout/hierarchy5"/>
    <dgm:cxn modelId="{1B80514C-A85A-4398-9583-5BCD237B07B3}" type="presParOf" srcId="{2589D179-57A1-44CB-AC3E-744A0F42B5DC}" destId="{F99EF8AE-4D2B-44A3-A030-497172297733}" srcOrd="3" destOrd="0" presId="urn:microsoft.com/office/officeart/2005/8/layout/hierarchy5"/>
    <dgm:cxn modelId="{3961995B-EF0B-431B-A406-553EAEFF1FC0}" type="presParOf" srcId="{F99EF8AE-4D2B-44A3-A030-497172297733}" destId="{120931F9-B035-4952-9088-982490F1EC88}" srcOrd="0" destOrd="0" presId="urn:microsoft.com/office/officeart/2005/8/layout/hierarchy5"/>
    <dgm:cxn modelId="{4B5EB4AD-9310-4403-8954-20073FD1DF08}" type="presParOf" srcId="{F99EF8AE-4D2B-44A3-A030-497172297733}" destId="{CEB736F1-035A-4F84-891B-606D22B86D05}" srcOrd="1" destOrd="0" presId="urn:microsoft.com/office/officeart/2005/8/layout/hierarchy5"/>
    <dgm:cxn modelId="{AC0313AF-2A66-4BAD-BD61-B4A0CA97E35F}" type="presParOf" srcId="{CEB736F1-035A-4F84-891B-606D22B86D05}" destId="{0A199BC5-47A1-45AA-92C1-BBF3DC4B7B26}" srcOrd="0" destOrd="0" presId="urn:microsoft.com/office/officeart/2005/8/layout/hierarchy5"/>
    <dgm:cxn modelId="{8D9B3493-E1C0-4688-96C4-C2EB9DFAD49C}" type="presParOf" srcId="{0A199BC5-47A1-45AA-92C1-BBF3DC4B7B26}" destId="{EEDE37B4-35AF-461E-887F-0FD2D7AB8196}" srcOrd="0" destOrd="0" presId="urn:microsoft.com/office/officeart/2005/8/layout/hierarchy5"/>
    <dgm:cxn modelId="{AF4FD507-AB9F-4464-AB29-429A48B8E55E}" type="presParOf" srcId="{CEB736F1-035A-4F84-891B-606D22B86D05}" destId="{962C16FA-1DA0-4B37-9686-4766A885E951}" srcOrd="1" destOrd="0" presId="urn:microsoft.com/office/officeart/2005/8/layout/hierarchy5"/>
    <dgm:cxn modelId="{96A03AD9-65B2-4555-8B8B-73ABE4094323}" type="presParOf" srcId="{962C16FA-1DA0-4B37-9686-4766A885E951}" destId="{2173B2DA-77ED-499A-9A3D-2A9C1725001B}" srcOrd="0" destOrd="0" presId="urn:microsoft.com/office/officeart/2005/8/layout/hierarchy5"/>
    <dgm:cxn modelId="{E395F1B6-5464-4CBE-9BBF-84F64EEE0B50}" type="presParOf" srcId="{962C16FA-1DA0-4B37-9686-4766A885E951}" destId="{F74EBCE0-54F8-471A-A9DE-C92149A602A2}" srcOrd="1" destOrd="0" presId="urn:microsoft.com/office/officeart/2005/8/layout/hierarchy5"/>
    <dgm:cxn modelId="{E9C825EA-5FB2-42F2-A36A-DCBB63F9EBFC}" type="presParOf" srcId="{CEB736F1-035A-4F84-891B-606D22B86D05}" destId="{213FBC0A-E97A-400F-AB27-E1D7C2A432D1}" srcOrd="2" destOrd="0" presId="urn:microsoft.com/office/officeart/2005/8/layout/hierarchy5"/>
    <dgm:cxn modelId="{6E318C29-A95D-4988-A2B7-A883784B847A}" type="presParOf" srcId="{213FBC0A-E97A-400F-AB27-E1D7C2A432D1}" destId="{A56C1D46-C0B0-4CF0-BC49-B3813F3C6C5F}" srcOrd="0" destOrd="0" presId="urn:microsoft.com/office/officeart/2005/8/layout/hierarchy5"/>
    <dgm:cxn modelId="{502E0EC9-B4F8-4134-B0E1-78CECB654895}" type="presParOf" srcId="{CEB736F1-035A-4F84-891B-606D22B86D05}" destId="{8432D832-99A5-461F-AD7F-50724714F112}" srcOrd="3" destOrd="0" presId="urn:microsoft.com/office/officeart/2005/8/layout/hierarchy5"/>
    <dgm:cxn modelId="{86393ABA-1ED8-463E-81E0-221241FE93DF}" type="presParOf" srcId="{8432D832-99A5-461F-AD7F-50724714F112}" destId="{BB4B3169-2FE6-403A-8E75-EAE776B3A5D0}" srcOrd="0" destOrd="0" presId="urn:microsoft.com/office/officeart/2005/8/layout/hierarchy5"/>
    <dgm:cxn modelId="{C1A3A9F8-7A18-47A0-B51E-CC102AA1C971}" type="presParOf" srcId="{8432D832-99A5-461F-AD7F-50724714F112}" destId="{5A6AAEFD-B81A-4362-B374-29E3B8487855}" srcOrd="1" destOrd="0" presId="urn:microsoft.com/office/officeart/2005/8/layout/hierarchy5"/>
    <dgm:cxn modelId="{D1576A0C-2B8B-4A70-AB68-66F40D7CFBD5}" type="presParOf" srcId="{2589D179-57A1-44CB-AC3E-744A0F42B5DC}" destId="{3C030556-2CD5-4BAA-B689-F83FCA94F44A}" srcOrd="4" destOrd="0" presId="urn:microsoft.com/office/officeart/2005/8/layout/hierarchy5"/>
    <dgm:cxn modelId="{2023BCA1-6012-42B2-9471-19A66ED0E6CE}" type="presParOf" srcId="{3C030556-2CD5-4BAA-B689-F83FCA94F44A}" destId="{14137D89-7632-430D-BD8A-5EDBF6CF7C3E}" srcOrd="0" destOrd="0" presId="urn:microsoft.com/office/officeart/2005/8/layout/hierarchy5"/>
    <dgm:cxn modelId="{8F20CB63-3DB2-46C8-B01F-938BCB23440D}" type="presParOf" srcId="{2589D179-57A1-44CB-AC3E-744A0F42B5DC}" destId="{B32E0471-3E78-45C8-BBDB-23AA55D0F074}" srcOrd="5" destOrd="0" presId="urn:microsoft.com/office/officeart/2005/8/layout/hierarchy5"/>
    <dgm:cxn modelId="{9E85221F-B064-430D-BC92-45231EED2418}" type="presParOf" srcId="{B32E0471-3E78-45C8-BBDB-23AA55D0F074}" destId="{CFB92375-7702-4357-ABDA-594391AD1E81}" srcOrd="0" destOrd="0" presId="urn:microsoft.com/office/officeart/2005/8/layout/hierarchy5"/>
    <dgm:cxn modelId="{EC2FF91D-A0E3-429E-A785-CD1C169FF82F}" type="presParOf" srcId="{B32E0471-3E78-45C8-BBDB-23AA55D0F074}" destId="{523AEBCD-EA54-416E-803C-57B176431A3D}" srcOrd="1" destOrd="0" presId="urn:microsoft.com/office/officeart/2005/8/layout/hierarchy5"/>
    <dgm:cxn modelId="{3BB3F998-6373-496A-B320-3D141BDA983C}" type="presParOf" srcId="{523AEBCD-EA54-416E-803C-57B176431A3D}" destId="{E054B7A5-0B6B-4204-B072-C9A6AE9D9E81}" srcOrd="0" destOrd="0" presId="urn:microsoft.com/office/officeart/2005/8/layout/hierarchy5"/>
    <dgm:cxn modelId="{0637C9D8-3D82-4718-8A48-658D788C46B8}" type="presParOf" srcId="{E054B7A5-0B6B-4204-B072-C9A6AE9D9E81}" destId="{69887C70-24E1-4280-8BE0-DE889F562FB6}" srcOrd="0" destOrd="0" presId="urn:microsoft.com/office/officeart/2005/8/layout/hierarchy5"/>
    <dgm:cxn modelId="{3B15016E-238D-44BA-8BDE-598A0374C6E5}" type="presParOf" srcId="{523AEBCD-EA54-416E-803C-57B176431A3D}" destId="{5309B8CE-9683-457E-9375-7F2CDDB49F53}" srcOrd="1" destOrd="0" presId="urn:microsoft.com/office/officeart/2005/8/layout/hierarchy5"/>
    <dgm:cxn modelId="{E9E3D3D1-AB75-44B7-8325-33E688162FA7}" type="presParOf" srcId="{5309B8CE-9683-457E-9375-7F2CDDB49F53}" destId="{198EAAF8-D819-4C04-8A39-ACB8F2139034}" srcOrd="0" destOrd="0" presId="urn:microsoft.com/office/officeart/2005/8/layout/hierarchy5"/>
    <dgm:cxn modelId="{A8136853-AD31-482D-9272-CA65665D87BF}" type="presParOf" srcId="{5309B8CE-9683-457E-9375-7F2CDDB49F53}" destId="{3FF0DD15-915D-4251-A47F-70213AFCF8AD}" srcOrd="1" destOrd="0" presId="urn:microsoft.com/office/officeart/2005/8/layout/hierarchy5"/>
    <dgm:cxn modelId="{CD0F9305-EA68-4420-91C4-E24B638B1281}" type="presParOf" srcId="{4DB14DFC-E36A-444B-B5F9-64172E3D490B}" destId="{A058B660-EA81-4CF9-AFC5-1A184576CEE9}" srcOrd="1" destOrd="0" presId="urn:microsoft.com/office/officeart/2005/8/layout/hierarchy5"/>
    <dgm:cxn modelId="{BF8F31DE-A46B-4723-B030-E32A45271C4B}" type="presParOf" srcId="{A058B660-EA81-4CF9-AFC5-1A184576CEE9}" destId="{DB042ADF-16D8-4880-9060-532FE9EF3D28}" srcOrd="0" destOrd="0" presId="urn:microsoft.com/office/officeart/2005/8/layout/hierarchy5"/>
    <dgm:cxn modelId="{F47EB271-474A-4640-875A-7F76923B4CE3}" type="presParOf" srcId="{DB042ADF-16D8-4880-9060-532FE9EF3D28}" destId="{449CA90B-5F5B-4366-91AB-7FA02300560C}" srcOrd="0" destOrd="0" presId="urn:microsoft.com/office/officeart/2005/8/layout/hierarchy5"/>
    <dgm:cxn modelId="{7A274739-E6ED-4A79-9FE8-150128D778DA}" type="presParOf" srcId="{DB042ADF-16D8-4880-9060-532FE9EF3D28}" destId="{3CE8ED84-8189-47AE-9D3F-7209B85D575F}" srcOrd="1" destOrd="0" presId="urn:microsoft.com/office/officeart/2005/8/layout/hierarchy5"/>
    <dgm:cxn modelId="{A41A6AC6-0EC9-4CC6-9300-F155DF9D0A93}" type="presParOf" srcId="{A058B660-EA81-4CF9-AFC5-1A184576CEE9}" destId="{823A5240-6647-4D98-A237-1D6F54A8C372}" srcOrd="1" destOrd="0" presId="urn:microsoft.com/office/officeart/2005/8/layout/hierarchy5"/>
    <dgm:cxn modelId="{66FB58F9-7DAF-4031-948D-B40E2D852433}" type="presParOf" srcId="{823A5240-6647-4D98-A237-1D6F54A8C372}" destId="{E01621AF-1E9B-40F4-B52A-FCE6B4D41851}" srcOrd="0" destOrd="0" presId="urn:microsoft.com/office/officeart/2005/8/layout/hierarchy5"/>
    <dgm:cxn modelId="{C2700F7D-4059-42B8-93A7-9ED6C7C51233}" type="presParOf" srcId="{A058B660-EA81-4CF9-AFC5-1A184576CEE9}" destId="{3311EC0D-7D1C-4D9C-98BF-365F799BD0F0}" srcOrd="2" destOrd="0" presId="urn:microsoft.com/office/officeart/2005/8/layout/hierarchy5"/>
    <dgm:cxn modelId="{6971B095-D142-460B-97B5-3539318F94B9}" type="presParOf" srcId="{3311EC0D-7D1C-4D9C-98BF-365F799BD0F0}" destId="{3EB33978-6757-493D-AFCB-2CA21EE9DDD3}" srcOrd="0" destOrd="0" presId="urn:microsoft.com/office/officeart/2005/8/layout/hierarchy5"/>
    <dgm:cxn modelId="{7198A80C-F8A1-4186-ADB2-1400724CFB59}" type="presParOf" srcId="{3311EC0D-7D1C-4D9C-98BF-365F799BD0F0}" destId="{208FFD4D-D910-4FAB-B4D7-8504A9F85420}" srcOrd="1" destOrd="0" presId="urn:microsoft.com/office/officeart/2005/8/layout/hierarchy5"/>
    <dgm:cxn modelId="{FCDAC267-6699-42DF-838E-08D28665A590}" type="presParOf" srcId="{A058B660-EA81-4CF9-AFC5-1A184576CEE9}" destId="{3CF7B55F-A47C-48CA-8605-089F3528138B}" srcOrd="3" destOrd="0" presId="urn:microsoft.com/office/officeart/2005/8/layout/hierarchy5"/>
    <dgm:cxn modelId="{B8F881D7-0912-4C9D-91B8-25A03ABF12FA}" type="presParOf" srcId="{3CF7B55F-A47C-48CA-8605-089F3528138B}" destId="{FA4AC718-2BAA-42EC-9779-E65DF43088E7}" srcOrd="0" destOrd="0" presId="urn:microsoft.com/office/officeart/2005/8/layout/hierarchy5"/>
    <dgm:cxn modelId="{FA265D26-CCB6-4701-933B-DB59DF797B4E}" type="presParOf" srcId="{A058B660-EA81-4CF9-AFC5-1A184576CEE9}" destId="{CD8C2BDE-DF41-4B2B-AAAB-8A65EAC2C1B7}" srcOrd="4" destOrd="0" presId="urn:microsoft.com/office/officeart/2005/8/layout/hierarchy5"/>
    <dgm:cxn modelId="{5EB50D93-C936-43B8-AE4E-0B4B563DFB2B}" type="presParOf" srcId="{CD8C2BDE-DF41-4B2B-AAAB-8A65EAC2C1B7}" destId="{A2CD60D0-D47A-4E10-914C-D21E3255301C}" srcOrd="0" destOrd="0" presId="urn:microsoft.com/office/officeart/2005/8/layout/hierarchy5"/>
    <dgm:cxn modelId="{970EA7F4-832E-4C81-AE86-41F66F383417}" type="presParOf" srcId="{CD8C2BDE-DF41-4B2B-AAAB-8A65EAC2C1B7}" destId="{3F7B2477-B6E3-4884-B775-BD28DC5BDE0F}"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773684-76FB-4792-9DCF-08D86F0B8F4D}" type="doc">
      <dgm:prSet loTypeId="urn:microsoft.com/office/officeart/2005/8/layout/hProcess4" loCatId="process" qsTypeId="urn:microsoft.com/office/officeart/2005/8/quickstyle/simple1" qsCatId="simple" csTypeId="urn:microsoft.com/office/officeart/2005/8/colors/accent3_2" csCatId="accent3" phldr="1"/>
      <dgm:spPr/>
      <dgm:t>
        <a:bodyPr/>
        <a:lstStyle/>
        <a:p>
          <a:endParaRPr lang="en-US"/>
        </a:p>
      </dgm:t>
    </dgm:pt>
    <dgm:pt modelId="{AA90AAB5-C041-4E41-8669-7D5D195BB16E}">
      <dgm:prSet phldrT="[Text]"/>
      <dgm:spPr/>
      <dgm:t>
        <a:bodyPr/>
        <a:lstStyle/>
        <a:p>
          <a:r>
            <a:rPr lang="en-US" dirty="0"/>
            <a:t>Mind Map</a:t>
          </a:r>
        </a:p>
      </dgm:t>
    </dgm:pt>
    <dgm:pt modelId="{7616D7D2-78FF-4E1A-A9C7-17FFAB8AB435}" type="parTrans" cxnId="{CE28AE5E-4E98-4D93-B9E2-62655ECC215F}">
      <dgm:prSet/>
      <dgm:spPr/>
      <dgm:t>
        <a:bodyPr/>
        <a:lstStyle/>
        <a:p>
          <a:endParaRPr lang="en-US"/>
        </a:p>
      </dgm:t>
    </dgm:pt>
    <dgm:pt modelId="{3AA11832-DD47-49B2-BB14-C4237A55F4E4}" type="sibTrans" cxnId="{CE28AE5E-4E98-4D93-B9E2-62655ECC215F}">
      <dgm:prSet/>
      <dgm:spPr/>
      <dgm:t>
        <a:bodyPr/>
        <a:lstStyle/>
        <a:p>
          <a:endParaRPr lang="en-US"/>
        </a:p>
      </dgm:t>
    </dgm:pt>
    <dgm:pt modelId="{841A107F-0C03-4BA3-B6A1-92D2D92DA7C6}">
      <dgm:prSet/>
      <dgm:spPr/>
      <dgm:t>
        <a:bodyPr/>
        <a:lstStyle/>
        <a:p>
          <a:r>
            <a:rPr lang="en-US" dirty="0"/>
            <a:t>Study Plan</a:t>
          </a:r>
        </a:p>
      </dgm:t>
    </dgm:pt>
    <dgm:pt modelId="{DDE3B9D0-D468-4030-ACBD-DA56FF47C324}" type="parTrans" cxnId="{234A3769-485D-4BB3-9CD5-70C20C6DA856}">
      <dgm:prSet/>
      <dgm:spPr/>
      <dgm:t>
        <a:bodyPr/>
        <a:lstStyle/>
        <a:p>
          <a:endParaRPr lang="en-US"/>
        </a:p>
      </dgm:t>
    </dgm:pt>
    <dgm:pt modelId="{042DECE6-3881-4414-A158-42E094816539}" type="sibTrans" cxnId="{234A3769-485D-4BB3-9CD5-70C20C6DA856}">
      <dgm:prSet/>
      <dgm:spPr/>
      <dgm:t>
        <a:bodyPr/>
        <a:lstStyle/>
        <a:p>
          <a:endParaRPr lang="en-US"/>
        </a:p>
      </dgm:t>
    </dgm:pt>
    <dgm:pt modelId="{079D2CED-2373-4B90-8968-0C82BF5DC465}">
      <dgm:prSet/>
      <dgm:spPr/>
      <dgm:t>
        <a:bodyPr/>
        <a:lstStyle/>
        <a:p>
          <a:r>
            <a:rPr lang="en-US" dirty="0"/>
            <a:t>Videos</a:t>
          </a:r>
        </a:p>
      </dgm:t>
    </dgm:pt>
    <dgm:pt modelId="{AB6A2017-A5A8-4474-9296-29C59A1A24B0}" type="parTrans" cxnId="{F1EAA253-BB9B-47E8-9A95-31602A9CB9F1}">
      <dgm:prSet/>
      <dgm:spPr/>
      <dgm:t>
        <a:bodyPr/>
        <a:lstStyle/>
        <a:p>
          <a:endParaRPr lang="en-US"/>
        </a:p>
      </dgm:t>
    </dgm:pt>
    <dgm:pt modelId="{EE57204F-F66D-42A1-836E-734529A59C95}" type="sibTrans" cxnId="{F1EAA253-BB9B-47E8-9A95-31602A9CB9F1}">
      <dgm:prSet/>
      <dgm:spPr/>
      <dgm:t>
        <a:bodyPr/>
        <a:lstStyle/>
        <a:p>
          <a:endParaRPr lang="en-US"/>
        </a:p>
      </dgm:t>
    </dgm:pt>
    <dgm:pt modelId="{E1B6995F-6807-4DA8-ABEE-03CB71E242D0}">
      <dgm:prSet/>
      <dgm:spPr/>
      <dgm:t>
        <a:bodyPr/>
        <a:lstStyle/>
        <a:p>
          <a:r>
            <a:rPr lang="en-US" dirty="0" err="1"/>
            <a:t>Pratice</a:t>
          </a:r>
          <a:r>
            <a:rPr lang="en-US" dirty="0"/>
            <a:t> </a:t>
          </a:r>
        </a:p>
      </dgm:t>
    </dgm:pt>
    <dgm:pt modelId="{4E5E953B-480E-49CF-89A6-09F37D03A02E}" type="parTrans" cxnId="{701A4F40-EE43-4609-8AB7-763F41150E7D}">
      <dgm:prSet/>
      <dgm:spPr/>
      <dgm:t>
        <a:bodyPr/>
        <a:lstStyle/>
        <a:p>
          <a:endParaRPr lang="en-US"/>
        </a:p>
      </dgm:t>
    </dgm:pt>
    <dgm:pt modelId="{241F7490-AF5C-43DA-BD31-E05391BEF890}" type="sibTrans" cxnId="{701A4F40-EE43-4609-8AB7-763F41150E7D}">
      <dgm:prSet/>
      <dgm:spPr/>
      <dgm:t>
        <a:bodyPr/>
        <a:lstStyle/>
        <a:p>
          <a:endParaRPr lang="en-US"/>
        </a:p>
      </dgm:t>
    </dgm:pt>
    <dgm:pt modelId="{586CA1B2-04EF-437F-A588-58521862DDEB}">
      <dgm:prSet/>
      <dgm:spPr/>
      <dgm:t>
        <a:bodyPr/>
        <a:lstStyle/>
        <a:p>
          <a:r>
            <a:rPr lang="en-US" dirty="0"/>
            <a:t>Simulate</a:t>
          </a:r>
        </a:p>
      </dgm:t>
    </dgm:pt>
    <dgm:pt modelId="{29AA64A2-33BB-4A74-B6DE-DA0FB6262241}" type="parTrans" cxnId="{D9407315-EC9B-424E-8F0D-174F48684E4B}">
      <dgm:prSet/>
      <dgm:spPr/>
      <dgm:t>
        <a:bodyPr/>
        <a:lstStyle/>
        <a:p>
          <a:endParaRPr lang="en-US"/>
        </a:p>
      </dgm:t>
    </dgm:pt>
    <dgm:pt modelId="{33131A7C-7D48-470E-8E4E-48D630DA9DB8}" type="sibTrans" cxnId="{D9407315-EC9B-424E-8F0D-174F48684E4B}">
      <dgm:prSet/>
      <dgm:spPr/>
      <dgm:t>
        <a:bodyPr/>
        <a:lstStyle/>
        <a:p>
          <a:endParaRPr lang="en-US"/>
        </a:p>
      </dgm:t>
    </dgm:pt>
    <dgm:pt modelId="{C57AE127-734D-46EC-ADC8-A67D66856CFE}">
      <dgm:prSet phldrT="[Text]"/>
      <dgm:spPr/>
      <dgm:t>
        <a:bodyPr/>
        <a:lstStyle/>
        <a:p>
          <a:r>
            <a:rPr lang="en-US" dirty="0"/>
            <a:t>Clarify</a:t>
          </a:r>
        </a:p>
      </dgm:t>
    </dgm:pt>
    <dgm:pt modelId="{A0C8ECCF-28BA-459D-A86E-F602D7C76153}" type="parTrans" cxnId="{39A1AAAF-7F6E-44C2-992E-D1BDAB0A1909}">
      <dgm:prSet/>
      <dgm:spPr/>
      <dgm:t>
        <a:bodyPr/>
        <a:lstStyle/>
        <a:p>
          <a:endParaRPr lang="en-US"/>
        </a:p>
      </dgm:t>
    </dgm:pt>
    <dgm:pt modelId="{EA99F21C-6457-4BDE-A5A8-FAEB6DD7B7C5}" type="sibTrans" cxnId="{39A1AAAF-7F6E-44C2-992E-D1BDAB0A1909}">
      <dgm:prSet/>
      <dgm:spPr/>
      <dgm:t>
        <a:bodyPr/>
        <a:lstStyle/>
        <a:p>
          <a:endParaRPr lang="en-US"/>
        </a:p>
      </dgm:t>
    </dgm:pt>
    <dgm:pt modelId="{18738D36-C9A4-4ABB-82BB-9330639DF250}">
      <dgm:prSet/>
      <dgm:spPr/>
      <dgm:t>
        <a:bodyPr/>
        <a:lstStyle/>
        <a:p>
          <a:r>
            <a:rPr lang="en-US" dirty="0"/>
            <a:t>Path</a:t>
          </a:r>
        </a:p>
      </dgm:t>
    </dgm:pt>
    <dgm:pt modelId="{D07B88CF-A8D9-47B0-890E-16352744F066}" type="parTrans" cxnId="{3C366FD3-E3E3-4090-BD7A-18EBAA94702A}">
      <dgm:prSet/>
      <dgm:spPr/>
      <dgm:t>
        <a:bodyPr/>
        <a:lstStyle/>
        <a:p>
          <a:endParaRPr lang="en-US"/>
        </a:p>
      </dgm:t>
    </dgm:pt>
    <dgm:pt modelId="{A72F84AE-8F8A-4D10-AD60-6F86910828D0}" type="sibTrans" cxnId="{3C366FD3-E3E3-4090-BD7A-18EBAA94702A}">
      <dgm:prSet/>
      <dgm:spPr/>
      <dgm:t>
        <a:bodyPr/>
        <a:lstStyle/>
        <a:p>
          <a:endParaRPr lang="en-US"/>
        </a:p>
      </dgm:t>
    </dgm:pt>
    <dgm:pt modelId="{6C0A91C7-FE70-4EFC-9F2E-ED998F993365}">
      <dgm:prSet/>
      <dgm:spPr/>
      <dgm:t>
        <a:bodyPr/>
        <a:lstStyle/>
        <a:p>
          <a:r>
            <a:rPr lang="en-US" dirty="0"/>
            <a:t>Content</a:t>
          </a:r>
        </a:p>
      </dgm:t>
    </dgm:pt>
    <dgm:pt modelId="{8A511472-1CD5-4863-A598-854FAD8E5C2A}" type="parTrans" cxnId="{2E807FD3-3235-49A3-9E27-724E31A0C505}">
      <dgm:prSet/>
      <dgm:spPr/>
      <dgm:t>
        <a:bodyPr/>
        <a:lstStyle/>
        <a:p>
          <a:endParaRPr lang="en-US"/>
        </a:p>
      </dgm:t>
    </dgm:pt>
    <dgm:pt modelId="{82C095FB-888D-4623-8619-ADC956950C93}" type="sibTrans" cxnId="{2E807FD3-3235-49A3-9E27-724E31A0C505}">
      <dgm:prSet/>
      <dgm:spPr/>
      <dgm:t>
        <a:bodyPr/>
        <a:lstStyle/>
        <a:p>
          <a:endParaRPr lang="en-US"/>
        </a:p>
      </dgm:t>
    </dgm:pt>
    <dgm:pt modelId="{8B9C0B00-0B67-45ED-B7DB-4A6E90E16B05}">
      <dgm:prSet/>
      <dgm:spPr/>
      <dgm:t>
        <a:bodyPr/>
        <a:lstStyle/>
        <a:p>
          <a:r>
            <a:rPr lang="en-US" dirty="0"/>
            <a:t>Concept</a:t>
          </a:r>
        </a:p>
      </dgm:t>
    </dgm:pt>
    <dgm:pt modelId="{B5E35018-A778-40AA-914B-1D7D006EC817}" type="parTrans" cxnId="{5CB3E594-D26B-4828-A7FE-90A71494DA26}">
      <dgm:prSet/>
      <dgm:spPr/>
      <dgm:t>
        <a:bodyPr/>
        <a:lstStyle/>
        <a:p>
          <a:endParaRPr lang="en-US"/>
        </a:p>
      </dgm:t>
    </dgm:pt>
    <dgm:pt modelId="{219025A0-5E40-437C-A33E-5A18B39BB5A5}" type="sibTrans" cxnId="{5CB3E594-D26B-4828-A7FE-90A71494DA26}">
      <dgm:prSet/>
      <dgm:spPr/>
      <dgm:t>
        <a:bodyPr/>
        <a:lstStyle/>
        <a:p>
          <a:endParaRPr lang="en-US"/>
        </a:p>
      </dgm:t>
    </dgm:pt>
    <dgm:pt modelId="{54F5720E-915F-479F-859C-84A6AC4338BD}">
      <dgm:prSet/>
      <dgm:spPr/>
      <dgm:t>
        <a:bodyPr/>
        <a:lstStyle/>
        <a:p>
          <a:r>
            <a:rPr lang="en-US" dirty="0"/>
            <a:t>Knowledge</a:t>
          </a:r>
        </a:p>
      </dgm:t>
    </dgm:pt>
    <dgm:pt modelId="{51FAAC17-3C04-483D-9076-F14DB4801335}" type="parTrans" cxnId="{0F9314E0-09F9-4DAA-BB16-E8A302D37AE0}">
      <dgm:prSet/>
      <dgm:spPr/>
      <dgm:t>
        <a:bodyPr/>
        <a:lstStyle/>
        <a:p>
          <a:endParaRPr lang="en-US"/>
        </a:p>
      </dgm:t>
    </dgm:pt>
    <dgm:pt modelId="{41ED2CAD-7929-4B74-86F3-1860A714A8D6}" type="sibTrans" cxnId="{0F9314E0-09F9-4DAA-BB16-E8A302D37AE0}">
      <dgm:prSet/>
      <dgm:spPr/>
      <dgm:t>
        <a:bodyPr/>
        <a:lstStyle/>
        <a:p>
          <a:endParaRPr lang="en-US"/>
        </a:p>
      </dgm:t>
    </dgm:pt>
    <dgm:pt modelId="{0BC2B0F9-53FF-4B3E-8016-1DA204462B4A}" type="pres">
      <dgm:prSet presAssocID="{53773684-76FB-4792-9DCF-08D86F0B8F4D}" presName="Name0" presStyleCnt="0">
        <dgm:presLayoutVars>
          <dgm:dir/>
          <dgm:animLvl val="lvl"/>
          <dgm:resizeHandles val="exact"/>
        </dgm:presLayoutVars>
      </dgm:prSet>
      <dgm:spPr/>
      <dgm:t>
        <a:bodyPr/>
        <a:lstStyle/>
        <a:p>
          <a:endParaRPr lang="en-US"/>
        </a:p>
      </dgm:t>
    </dgm:pt>
    <dgm:pt modelId="{3D0083DC-E724-4C7E-99D3-40EC1D1B2651}" type="pres">
      <dgm:prSet presAssocID="{53773684-76FB-4792-9DCF-08D86F0B8F4D}" presName="tSp" presStyleCnt="0"/>
      <dgm:spPr/>
    </dgm:pt>
    <dgm:pt modelId="{00FAD209-5CCE-4BCB-9A9B-DE80EF87BCD5}" type="pres">
      <dgm:prSet presAssocID="{53773684-76FB-4792-9DCF-08D86F0B8F4D}" presName="bSp" presStyleCnt="0"/>
      <dgm:spPr/>
    </dgm:pt>
    <dgm:pt modelId="{5E6B1542-ECB4-40D4-8E3F-639CD47920C6}" type="pres">
      <dgm:prSet presAssocID="{53773684-76FB-4792-9DCF-08D86F0B8F4D}" presName="process" presStyleCnt="0"/>
      <dgm:spPr/>
    </dgm:pt>
    <dgm:pt modelId="{5A69D11D-E354-4D9E-BE4D-B121BC3B4939}" type="pres">
      <dgm:prSet presAssocID="{AA90AAB5-C041-4E41-8669-7D5D195BB16E}" presName="composite1" presStyleCnt="0"/>
      <dgm:spPr/>
    </dgm:pt>
    <dgm:pt modelId="{A6D1E8B0-0D54-41F5-93B7-C4029F8AE900}" type="pres">
      <dgm:prSet presAssocID="{AA90AAB5-C041-4E41-8669-7D5D195BB16E}" presName="dummyNode1" presStyleLbl="node1" presStyleIdx="0" presStyleCnt="5"/>
      <dgm:spPr/>
    </dgm:pt>
    <dgm:pt modelId="{AAE26D0F-2637-41AA-BB5A-0A6887C800A8}" type="pres">
      <dgm:prSet presAssocID="{AA90AAB5-C041-4E41-8669-7D5D195BB16E}" presName="childNode1" presStyleLbl="bgAcc1" presStyleIdx="0" presStyleCnt="5">
        <dgm:presLayoutVars>
          <dgm:bulletEnabled val="1"/>
        </dgm:presLayoutVars>
      </dgm:prSet>
      <dgm:spPr/>
      <dgm:t>
        <a:bodyPr/>
        <a:lstStyle/>
        <a:p>
          <a:endParaRPr lang="en-US"/>
        </a:p>
      </dgm:t>
    </dgm:pt>
    <dgm:pt modelId="{565084E6-8EF9-4F23-95B9-6E7D02CD7105}" type="pres">
      <dgm:prSet presAssocID="{AA90AAB5-C041-4E41-8669-7D5D195BB16E}" presName="childNode1tx" presStyleLbl="bgAcc1" presStyleIdx="0" presStyleCnt="5">
        <dgm:presLayoutVars>
          <dgm:bulletEnabled val="1"/>
        </dgm:presLayoutVars>
      </dgm:prSet>
      <dgm:spPr/>
      <dgm:t>
        <a:bodyPr/>
        <a:lstStyle/>
        <a:p>
          <a:endParaRPr lang="en-US"/>
        </a:p>
      </dgm:t>
    </dgm:pt>
    <dgm:pt modelId="{D4511C4C-B696-48E0-ABAF-273122201343}" type="pres">
      <dgm:prSet presAssocID="{AA90AAB5-C041-4E41-8669-7D5D195BB16E}" presName="parentNode1" presStyleLbl="node1" presStyleIdx="0" presStyleCnt="5">
        <dgm:presLayoutVars>
          <dgm:chMax val="1"/>
          <dgm:bulletEnabled val="1"/>
        </dgm:presLayoutVars>
      </dgm:prSet>
      <dgm:spPr/>
      <dgm:t>
        <a:bodyPr/>
        <a:lstStyle/>
        <a:p>
          <a:endParaRPr lang="en-US"/>
        </a:p>
      </dgm:t>
    </dgm:pt>
    <dgm:pt modelId="{DABF099B-7539-4EF9-B088-FC6B374DFF26}" type="pres">
      <dgm:prSet presAssocID="{AA90AAB5-C041-4E41-8669-7D5D195BB16E}" presName="connSite1" presStyleCnt="0"/>
      <dgm:spPr/>
    </dgm:pt>
    <dgm:pt modelId="{88A3F323-19D8-4A54-8DCF-4E5D87DDA758}" type="pres">
      <dgm:prSet presAssocID="{3AA11832-DD47-49B2-BB14-C4237A55F4E4}" presName="Name9" presStyleLbl="sibTrans2D1" presStyleIdx="0" presStyleCnt="4"/>
      <dgm:spPr/>
      <dgm:t>
        <a:bodyPr/>
        <a:lstStyle/>
        <a:p>
          <a:endParaRPr lang="en-US"/>
        </a:p>
      </dgm:t>
    </dgm:pt>
    <dgm:pt modelId="{B94E87CB-451F-4815-A9ED-6E58C27DF478}" type="pres">
      <dgm:prSet presAssocID="{841A107F-0C03-4BA3-B6A1-92D2D92DA7C6}" presName="composite2" presStyleCnt="0"/>
      <dgm:spPr/>
    </dgm:pt>
    <dgm:pt modelId="{508626B9-AD1F-4A32-80EF-57C584B51921}" type="pres">
      <dgm:prSet presAssocID="{841A107F-0C03-4BA3-B6A1-92D2D92DA7C6}" presName="dummyNode2" presStyleLbl="node1" presStyleIdx="0" presStyleCnt="5"/>
      <dgm:spPr/>
    </dgm:pt>
    <dgm:pt modelId="{907900CE-441F-4CFC-B64B-2B5308CD7105}" type="pres">
      <dgm:prSet presAssocID="{841A107F-0C03-4BA3-B6A1-92D2D92DA7C6}" presName="childNode2" presStyleLbl="bgAcc1" presStyleIdx="1" presStyleCnt="5">
        <dgm:presLayoutVars>
          <dgm:bulletEnabled val="1"/>
        </dgm:presLayoutVars>
      </dgm:prSet>
      <dgm:spPr/>
      <dgm:t>
        <a:bodyPr/>
        <a:lstStyle/>
        <a:p>
          <a:endParaRPr lang="en-US"/>
        </a:p>
      </dgm:t>
    </dgm:pt>
    <dgm:pt modelId="{CC22CB52-969A-4B1F-9EB2-86C4EBE0A7EC}" type="pres">
      <dgm:prSet presAssocID="{841A107F-0C03-4BA3-B6A1-92D2D92DA7C6}" presName="childNode2tx" presStyleLbl="bgAcc1" presStyleIdx="1" presStyleCnt="5">
        <dgm:presLayoutVars>
          <dgm:bulletEnabled val="1"/>
        </dgm:presLayoutVars>
      </dgm:prSet>
      <dgm:spPr/>
      <dgm:t>
        <a:bodyPr/>
        <a:lstStyle/>
        <a:p>
          <a:endParaRPr lang="en-US"/>
        </a:p>
      </dgm:t>
    </dgm:pt>
    <dgm:pt modelId="{8F28E060-9329-4993-A65E-B3A5AAD1B3ED}" type="pres">
      <dgm:prSet presAssocID="{841A107F-0C03-4BA3-B6A1-92D2D92DA7C6}" presName="parentNode2" presStyleLbl="node1" presStyleIdx="1" presStyleCnt="5">
        <dgm:presLayoutVars>
          <dgm:chMax val="0"/>
          <dgm:bulletEnabled val="1"/>
        </dgm:presLayoutVars>
      </dgm:prSet>
      <dgm:spPr/>
      <dgm:t>
        <a:bodyPr/>
        <a:lstStyle/>
        <a:p>
          <a:endParaRPr lang="en-US"/>
        </a:p>
      </dgm:t>
    </dgm:pt>
    <dgm:pt modelId="{9AB49BCA-076B-49A8-948F-27209A4FEC99}" type="pres">
      <dgm:prSet presAssocID="{841A107F-0C03-4BA3-B6A1-92D2D92DA7C6}" presName="connSite2" presStyleCnt="0"/>
      <dgm:spPr/>
    </dgm:pt>
    <dgm:pt modelId="{15C2BD38-1E3E-4D7E-BA86-39DD26BB8365}" type="pres">
      <dgm:prSet presAssocID="{042DECE6-3881-4414-A158-42E094816539}" presName="Name18" presStyleLbl="sibTrans2D1" presStyleIdx="1" presStyleCnt="4"/>
      <dgm:spPr/>
      <dgm:t>
        <a:bodyPr/>
        <a:lstStyle/>
        <a:p>
          <a:endParaRPr lang="en-US"/>
        </a:p>
      </dgm:t>
    </dgm:pt>
    <dgm:pt modelId="{BBDD3B66-60E8-4A49-8CF4-21162AADD7E5}" type="pres">
      <dgm:prSet presAssocID="{079D2CED-2373-4B90-8968-0C82BF5DC465}" presName="composite1" presStyleCnt="0"/>
      <dgm:spPr/>
    </dgm:pt>
    <dgm:pt modelId="{417CA7B0-A065-4F2F-A479-A0732D5B6004}" type="pres">
      <dgm:prSet presAssocID="{079D2CED-2373-4B90-8968-0C82BF5DC465}" presName="dummyNode1" presStyleLbl="node1" presStyleIdx="1" presStyleCnt="5"/>
      <dgm:spPr/>
    </dgm:pt>
    <dgm:pt modelId="{EE08229D-9343-4261-851C-2E8A5868A0C6}" type="pres">
      <dgm:prSet presAssocID="{079D2CED-2373-4B90-8968-0C82BF5DC465}" presName="childNode1" presStyleLbl="bgAcc1" presStyleIdx="2" presStyleCnt="5">
        <dgm:presLayoutVars>
          <dgm:bulletEnabled val="1"/>
        </dgm:presLayoutVars>
      </dgm:prSet>
      <dgm:spPr/>
      <dgm:t>
        <a:bodyPr/>
        <a:lstStyle/>
        <a:p>
          <a:endParaRPr lang="en-US"/>
        </a:p>
      </dgm:t>
    </dgm:pt>
    <dgm:pt modelId="{196FD30E-CB59-4E2C-88DC-48A7950D51FF}" type="pres">
      <dgm:prSet presAssocID="{079D2CED-2373-4B90-8968-0C82BF5DC465}" presName="childNode1tx" presStyleLbl="bgAcc1" presStyleIdx="2" presStyleCnt="5">
        <dgm:presLayoutVars>
          <dgm:bulletEnabled val="1"/>
        </dgm:presLayoutVars>
      </dgm:prSet>
      <dgm:spPr/>
      <dgm:t>
        <a:bodyPr/>
        <a:lstStyle/>
        <a:p>
          <a:endParaRPr lang="en-US"/>
        </a:p>
      </dgm:t>
    </dgm:pt>
    <dgm:pt modelId="{62DF9B81-913A-4D84-BDB9-969C84DCF197}" type="pres">
      <dgm:prSet presAssocID="{079D2CED-2373-4B90-8968-0C82BF5DC465}" presName="parentNode1" presStyleLbl="node1" presStyleIdx="2" presStyleCnt="5">
        <dgm:presLayoutVars>
          <dgm:chMax val="1"/>
          <dgm:bulletEnabled val="1"/>
        </dgm:presLayoutVars>
      </dgm:prSet>
      <dgm:spPr/>
      <dgm:t>
        <a:bodyPr/>
        <a:lstStyle/>
        <a:p>
          <a:endParaRPr lang="en-US"/>
        </a:p>
      </dgm:t>
    </dgm:pt>
    <dgm:pt modelId="{830CF534-8099-44DE-91C3-B8C8D8A78255}" type="pres">
      <dgm:prSet presAssocID="{079D2CED-2373-4B90-8968-0C82BF5DC465}" presName="connSite1" presStyleCnt="0"/>
      <dgm:spPr/>
    </dgm:pt>
    <dgm:pt modelId="{75E09C8F-B7A8-404F-B698-B732C2C38DA4}" type="pres">
      <dgm:prSet presAssocID="{EE57204F-F66D-42A1-836E-734529A59C95}" presName="Name9" presStyleLbl="sibTrans2D1" presStyleIdx="2" presStyleCnt="4"/>
      <dgm:spPr/>
      <dgm:t>
        <a:bodyPr/>
        <a:lstStyle/>
        <a:p>
          <a:endParaRPr lang="en-US"/>
        </a:p>
      </dgm:t>
    </dgm:pt>
    <dgm:pt modelId="{E681FD17-794A-4C42-BC1D-AF5D9E4B66C2}" type="pres">
      <dgm:prSet presAssocID="{E1B6995F-6807-4DA8-ABEE-03CB71E242D0}" presName="composite2" presStyleCnt="0"/>
      <dgm:spPr/>
    </dgm:pt>
    <dgm:pt modelId="{1D49E4DD-773E-4352-B0DD-81AB0C1D6BED}" type="pres">
      <dgm:prSet presAssocID="{E1B6995F-6807-4DA8-ABEE-03CB71E242D0}" presName="dummyNode2" presStyleLbl="node1" presStyleIdx="2" presStyleCnt="5"/>
      <dgm:spPr/>
    </dgm:pt>
    <dgm:pt modelId="{CF476CC5-060D-4221-AEA5-B9B4C14F837C}" type="pres">
      <dgm:prSet presAssocID="{E1B6995F-6807-4DA8-ABEE-03CB71E242D0}" presName="childNode2" presStyleLbl="bgAcc1" presStyleIdx="3" presStyleCnt="5">
        <dgm:presLayoutVars>
          <dgm:bulletEnabled val="1"/>
        </dgm:presLayoutVars>
      </dgm:prSet>
      <dgm:spPr/>
      <dgm:t>
        <a:bodyPr/>
        <a:lstStyle/>
        <a:p>
          <a:endParaRPr lang="en-US"/>
        </a:p>
      </dgm:t>
    </dgm:pt>
    <dgm:pt modelId="{8A441634-8673-436D-8C4F-B3258819016C}" type="pres">
      <dgm:prSet presAssocID="{E1B6995F-6807-4DA8-ABEE-03CB71E242D0}" presName="childNode2tx" presStyleLbl="bgAcc1" presStyleIdx="3" presStyleCnt="5">
        <dgm:presLayoutVars>
          <dgm:bulletEnabled val="1"/>
        </dgm:presLayoutVars>
      </dgm:prSet>
      <dgm:spPr/>
      <dgm:t>
        <a:bodyPr/>
        <a:lstStyle/>
        <a:p>
          <a:endParaRPr lang="en-US"/>
        </a:p>
      </dgm:t>
    </dgm:pt>
    <dgm:pt modelId="{D4EBD5FA-9187-44B4-929D-4805D8F4B1D1}" type="pres">
      <dgm:prSet presAssocID="{E1B6995F-6807-4DA8-ABEE-03CB71E242D0}" presName="parentNode2" presStyleLbl="node1" presStyleIdx="3" presStyleCnt="5">
        <dgm:presLayoutVars>
          <dgm:chMax val="0"/>
          <dgm:bulletEnabled val="1"/>
        </dgm:presLayoutVars>
      </dgm:prSet>
      <dgm:spPr/>
      <dgm:t>
        <a:bodyPr/>
        <a:lstStyle/>
        <a:p>
          <a:endParaRPr lang="en-US"/>
        </a:p>
      </dgm:t>
    </dgm:pt>
    <dgm:pt modelId="{DCB01160-EB84-4691-A02C-6B406424947D}" type="pres">
      <dgm:prSet presAssocID="{E1B6995F-6807-4DA8-ABEE-03CB71E242D0}" presName="connSite2" presStyleCnt="0"/>
      <dgm:spPr/>
    </dgm:pt>
    <dgm:pt modelId="{52B97722-F009-4323-A34C-135E3CE84A64}" type="pres">
      <dgm:prSet presAssocID="{241F7490-AF5C-43DA-BD31-E05391BEF890}" presName="Name18" presStyleLbl="sibTrans2D1" presStyleIdx="3" presStyleCnt="4"/>
      <dgm:spPr/>
      <dgm:t>
        <a:bodyPr/>
        <a:lstStyle/>
        <a:p>
          <a:endParaRPr lang="en-US"/>
        </a:p>
      </dgm:t>
    </dgm:pt>
    <dgm:pt modelId="{C0A1B056-3CBF-4924-9C2C-88D9670A08D0}" type="pres">
      <dgm:prSet presAssocID="{586CA1B2-04EF-437F-A588-58521862DDEB}" presName="composite1" presStyleCnt="0"/>
      <dgm:spPr/>
    </dgm:pt>
    <dgm:pt modelId="{EC4B2554-CB4D-41D8-AEAE-5EF160F9F14E}" type="pres">
      <dgm:prSet presAssocID="{586CA1B2-04EF-437F-A588-58521862DDEB}" presName="dummyNode1" presStyleLbl="node1" presStyleIdx="3" presStyleCnt="5"/>
      <dgm:spPr/>
    </dgm:pt>
    <dgm:pt modelId="{DBD07FBC-164C-4003-985C-E49B18933ACD}" type="pres">
      <dgm:prSet presAssocID="{586CA1B2-04EF-437F-A588-58521862DDEB}" presName="childNode1" presStyleLbl="bgAcc1" presStyleIdx="4" presStyleCnt="5">
        <dgm:presLayoutVars>
          <dgm:bulletEnabled val="1"/>
        </dgm:presLayoutVars>
      </dgm:prSet>
      <dgm:spPr/>
      <dgm:t>
        <a:bodyPr/>
        <a:lstStyle/>
        <a:p>
          <a:endParaRPr lang="en-US"/>
        </a:p>
      </dgm:t>
    </dgm:pt>
    <dgm:pt modelId="{916B4411-97D6-4656-908E-00B9C7675303}" type="pres">
      <dgm:prSet presAssocID="{586CA1B2-04EF-437F-A588-58521862DDEB}" presName="childNode1tx" presStyleLbl="bgAcc1" presStyleIdx="4" presStyleCnt="5">
        <dgm:presLayoutVars>
          <dgm:bulletEnabled val="1"/>
        </dgm:presLayoutVars>
      </dgm:prSet>
      <dgm:spPr/>
      <dgm:t>
        <a:bodyPr/>
        <a:lstStyle/>
        <a:p>
          <a:endParaRPr lang="en-US"/>
        </a:p>
      </dgm:t>
    </dgm:pt>
    <dgm:pt modelId="{B2BDFF0D-F083-4928-B597-F78B3BD95FE1}" type="pres">
      <dgm:prSet presAssocID="{586CA1B2-04EF-437F-A588-58521862DDEB}" presName="parentNode1" presStyleLbl="node1" presStyleIdx="4" presStyleCnt="5">
        <dgm:presLayoutVars>
          <dgm:chMax val="1"/>
          <dgm:bulletEnabled val="1"/>
        </dgm:presLayoutVars>
      </dgm:prSet>
      <dgm:spPr/>
      <dgm:t>
        <a:bodyPr/>
        <a:lstStyle/>
        <a:p>
          <a:endParaRPr lang="en-US"/>
        </a:p>
      </dgm:t>
    </dgm:pt>
    <dgm:pt modelId="{C8EF138A-458E-4556-9BA2-4FFAF91FE88D}" type="pres">
      <dgm:prSet presAssocID="{586CA1B2-04EF-437F-A588-58521862DDEB}" presName="connSite1" presStyleCnt="0"/>
      <dgm:spPr/>
    </dgm:pt>
  </dgm:ptLst>
  <dgm:cxnLst>
    <dgm:cxn modelId="{213A491B-FCE6-4533-B5BA-F921BB417BE7}" type="presOf" srcId="{EE57204F-F66D-42A1-836E-734529A59C95}" destId="{75E09C8F-B7A8-404F-B698-B732C2C38DA4}" srcOrd="0" destOrd="0" presId="urn:microsoft.com/office/officeart/2005/8/layout/hProcess4"/>
    <dgm:cxn modelId="{825B641E-3503-428E-A2EF-757A4285EE4D}" type="presOf" srcId="{8B9C0B00-0B67-45ED-B7DB-4A6E90E16B05}" destId="{8A441634-8673-436D-8C4F-B3258819016C}" srcOrd="1" destOrd="0" presId="urn:microsoft.com/office/officeart/2005/8/layout/hProcess4"/>
    <dgm:cxn modelId="{F1EAA253-BB9B-47E8-9A95-31602A9CB9F1}" srcId="{53773684-76FB-4792-9DCF-08D86F0B8F4D}" destId="{079D2CED-2373-4B90-8968-0C82BF5DC465}" srcOrd="2" destOrd="0" parTransId="{AB6A2017-A5A8-4474-9296-29C59A1A24B0}" sibTransId="{EE57204F-F66D-42A1-836E-734529A59C95}"/>
    <dgm:cxn modelId="{5A928C72-C39A-447C-A4D7-F22F8712851D}" type="presOf" srcId="{C57AE127-734D-46EC-ADC8-A67D66856CFE}" destId="{AAE26D0F-2637-41AA-BB5A-0A6887C800A8}" srcOrd="0" destOrd="0" presId="urn:microsoft.com/office/officeart/2005/8/layout/hProcess4"/>
    <dgm:cxn modelId="{535C0A1A-3F97-4F37-B660-7F4F064E4868}" type="presOf" srcId="{042DECE6-3881-4414-A158-42E094816539}" destId="{15C2BD38-1E3E-4D7E-BA86-39DD26BB8365}" srcOrd="0" destOrd="0" presId="urn:microsoft.com/office/officeart/2005/8/layout/hProcess4"/>
    <dgm:cxn modelId="{A2F38122-EF99-4872-8CA4-538932DE176E}" type="presOf" srcId="{53773684-76FB-4792-9DCF-08D86F0B8F4D}" destId="{0BC2B0F9-53FF-4B3E-8016-1DA204462B4A}" srcOrd="0" destOrd="0" presId="urn:microsoft.com/office/officeart/2005/8/layout/hProcess4"/>
    <dgm:cxn modelId="{6BA33EAC-0EBE-4101-9189-0E0E3BAD46F8}" type="presOf" srcId="{54F5720E-915F-479F-859C-84A6AC4338BD}" destId="{916B4411-97D6-4656-908E-00B9C7675303}" srcOrd="1" destOrd="0" presId="urn:microsoft.com/office/officeart/2005/8/layout/hProcess4"/>
    <dgm:cxn modelId="{C2517B85-D6FB-41F5-A4FF-67FB799BEBE7}" type="presOf" srcId="{E1B6995F-6807-4DA8-ABEE-03CB71E242D0}" destId="{D4EBD5FA-9187-44B4-929D-4805D8F4B1D1}" srcOrd="0" destOrd="0" presId="urn:microsoft.com/office/officeart/2005/8/layout/hProcess4"/>
    <dgm:cxn modelId="{701A4F40-EE43-4609-8AB7-763F41150E7D}" srcId="{53773684-76FB-4792-9DCF-08D86F0B8F4D}" destId="{E1B6995F-6807-4DA8-ABEE-03CB71E242D0}" srcOrd="3" destOrd="0" parTransId="{4E5E953B-480E-49CF-89A6-09F37D03A02E}" sibTransId="{241F7490-AF5C-43DA-BD31-E05391BEF890}"/>
    <dgm:cxn modelId="{87109B25-0ED9-48DB-97B2-0064C28D6700}" type="presOf" srcId="{6C0A91C7-FE70-4EFC-9F2E-ED998F993365}" destId="{196FD30E-CB59-4E2C-88DC-48A7950D51FF}" srcOrd="1" destOrd="0" presId="urn:microsoft.com/office/officeart/2005/8/layout/hProcess4"/>
    <dgm:cxn modelId="{30B2C5A5-233E-4E5A-A860-CFB885B97455}" type="presOf" srcId="{54F5720E-915F-479F-859C-84A6AC4338BD}" destId="{DBD07FBC-164C-4003-985C-E49B18933ACD}" srcOrd="0" destOrd="0" presId="urn:microsoft.com/office/officeart/2005/8/layout/hProcess4"/>
    <dgm:cxn modelId="{BA36E407-57CC-4F5C-AA96-7EFF7AA914A4}" type="presOf" srcId="{586CA1B2-04EF-437F-A588-58521862DDEB}" destId="{B2BDFF0D-F083-4928-B597-F78B3BD95FE1}" srcOrd="0" destOrd="0" presId="urn:microsoft.com/office/officeart/2005/8/layout/hProcess4"/>
    <dgm:cxn modelId="{0E7280C0-5DEB-4309-9BCB-F9164EF728E3}" type="presOf" srcId="{841A107F-0C03-4BA3-B6A1-92D2D92DA7C6}" destId="{8F28E060-9329-4993-A65E-B3A5AAD1B3ED}" srcOrd="0" destOrd="0" presId="urn:microsoft.com/office/officeart/2005/8/layout/hProcess4"/>
    <dgm:cxn modelId="{5CB3E594-D26B-4828-A7FE-90A71494DA26}" srcId="{E1B6995F-6807-4DA8-ABEE-03CB71E242D0}" destId="{8B9C0B00-0B67-45ED-B7DB-4A6E90E16B05}" srcOrd="0" destOrd="0" parTransId="{B5E35018-A778-40AA-914B-1D7D006EC817}" sibTransId="{219025A0-5E40-437C-A33E-5A18B39BB5A5}"/>
    <dgm:cxn modelId="{3C366FD3-E3E3-4090-BD7A-18EBAA94702A}" srcId="{841A107F-0C03-4BA3-B6A1-92D2D92DA7C6}" destId="{18738D36-C9A4-4ABB-82BB-9330639DF250}" srcOrd="0" destOrd="0" parTransId="{D07B88CF-A8D9-47B0-890E-16352744F066}" sibTransId="{A72F84AE-8F8A-4D10-AD60-6F86910828D0}"/>
    <dgm:cxn modelId="{234A3769-485D-4BB3-9CD5-70C20C6DA856}" srcId="{53773684-76FB-4792-9DCF-08D86F0B8F4D}" destId="{841A107F-0C03-4BA3-B6A1-92D2D92DA7C6}" srcOrd="1" destOrd="0" parTransId="{DDE3B9D0-D468-4030-ACBD-DA56FF47C324}" sibTransId="{042DECE6-3881-4414-A158-42E094816539}"/>
    <dgm:cxn modelId="{BD7DC526-A675-47E4-AEAB-F33726E7FDE5}" type="presOf" srcId="{C57AE127-734D-46EC-ADC8-A67D66856CFE}" destId="{565084E6-8EF9-4F23-95B9-6E7D02CD7105}" srcOrd="1" destOrd="0" presId="urn:microsoft.com/office/officeart/2005/8/layout/hProcess4"/>
    <dgm:cxn modelId="{69AD1E5C-2A22-4D7B-A1F8-ACF21D81EA42}" type="presOf" srcId="{241F7490-AF5C-43DA-BD31-E05391BEF890}" destId="{52B97722-F009-4323-A34C-135E3CE84A64}" srcOrd="0" destOrd="0" presId="urn:microsoft.com/office/officeart/2005/8/layout/hProcess4"/>
    <dgm:cxn modelId="{07BE4591-75CA-4B2E-A52B-381C3E632968}" type="presOf" srcId="{18738D36-C9A4-4ABB-82BB-9330639DF250}" destId="{CC22CB52-969A-4B1F-9EB2-86C4EBE0A7EC}" srcOrd="1" destOrd="0" presId="urn:microsoft.com/office/officeart/2005/8/layout/hProcess4"/>
    <dgm:cxn modelId="{210587C2-70B8-47E5-865C-A784EF454460}" type="presOf" srcId="{8B9C0B00-0B67-45ED-B7DB-4A6E90E16B05}" destId="{CF476CC5-060D-4221-AEA5-B9B4C14F837C}" srcOrd="0" destOrd="0" presId="urn:microsoft.com/office/officeart/2005/8/layout/hProcess4"/>
    <dgm:cxn modelId="{CE28AE5E-4E98-4D93-B9E2-62655ECC215F}" srcId="{53773684-76FB-4792-9DCF-08D86F0B8F4D}" destId="{AA90AAB5-C041-4E41-8669-7D5D195BB16E}" srcOrd="0" destOrd="0" parTransId="{7616D7D2-78FF-4E1A-A9C7-17FFAB8AB435}" sibTransId="{3AA11832-DD47-49B2-BB14-C4237A55F4E4}"/>
    <dgm:cxn modelId="{58BA35CB-8421-4922-9CA9-A8973FC818EF}" type="presOf" srcId="{AA90AAB5-C041-4E41-8669-7D5D195BB16E}" destId="{D4511C4C-B696-48E0-ABAF-273122201343}" srcOrd="0" destOrd="0" presId="urn:microsoft.com/office/officeart/2005/8/layout/hProcess4"/>
    <dgm:cxn modelId="{0F9314E0-09F9-4DAA-BB16-E8A302D37AE0}" srcId="{586CA1B2-04EF-437F-A588-58521862DDEB}" destId="{54F5720E-915F-479F-859C-84A6AC4338BD}" srcOrd="0" destOrd="0" parTransId="{51FAAC17-3C04-483D-9076-F14DB4801335}" sibTransId="{41ED2CAD-7929-4B74-86F3-1860A714A8D6}"/>
    <dgm:cxn modelId="{13941984-8D9B-4C41-A484-0EB6BAE30CD5}" type="presOf" srcId="{079D2CED-2373-4B90-8968-0C82BF5DC465}" destId="{62DF9B81-913A-4D84-BDB9-969C84DCF197}" srcOrd="0" destOrd="0" presId="urn:microsoft.com/office/officeart/2005/8/layout/hProcess4"/>
    <dgm:cxn modelId="{39A1AAAF-7F6E-44C2-992E-D1BDAB0A1909}" srcId="{AA90AAB5-C041-4E41-8669-7D5D195BB16E}" destId="{C57AE127-734D-46EC-ADC8-A67D66856CFE}" srcOrd="0" destOrd="0" parTransId="{A0C8ECCF-28BA-459D-A86E-F602D7C76153}" sibTransId="{EA99F21C-6457-4BDE-A5A8-FAEB6DD7B7C5}"/>
    <dgm:cxn modelId="{110D017F-2946-4580-A509-665E111D219D}" type="presOf" srcId="{6C0A91C7-FE70-4EFC-9F2E-ED998F993365}" destId="{EE08229D-9343-4261-851C-2E8A5868A0C6}" srcOrd="0" destOrd="0" presId="urn:microsoft.com/office/officeart/2005/8/layout/hProcess4"/>
    <dgm:cxn modelId="{B9C8C08E-8091-4C0D-9A9A-F30C44D302FC}" type="presOf" srcId="{18738D36-C9A4-4ABB-82BB-9330639DF250}" destId="{907900CE-441F-4CFC-B64B-2B5308CD7105}" srcOrd="0" destOrd="0" presId="urn:microsoft.com/office/officeart/2005/8/layout/hProcess4"/>
    <dgm:cxn modelId="{2E807FD3-3235-49A3-9E27-724E31A0C505}" srcId="{079D2CED-2373-4B90-8968-0C82BF5DC465}" destId="{6C0A91C7-FE70-4EFC-9F2E-ED998F993365}" srcOrd="0" destOrd="0" parTransId="{8A511472-1CD5-4863-A598-854FAD8E5C2A}" sibTransId="{82C095FB-888D-4623-8619-ADC956950C93}"/>
    <dgm:cxn modelId="{D9407315-EC9B-424E-8F0D-174F48684E4B}" srcId="{53773684-76FB-4792-9DCF-08D86F0B8F4D}" destId="{586CA1B2-04EF-437F-A588-58521862DDEB}" srcOrd="4" destOrd="0" parTransId="{29AA64A2-33BB-4A74-B6DE-DA0FB6262241}" sibTransId="{33131A7C-7D48-470E-8E4E-48D630DA9DB8}"/>
    <dgm:cxn modelId="{43235F0E-AEF6-4735-9EAA-28D18D4A380D}" type="presOf" srcId="{3AA11832-DD47-49B2-BB14-C4237A55F4E4}" destId="{88A3F323-19D8-4A54-8DCF-4E5D87DDA758}" srcOrd="0" destOrd="0" presId="urn:microsoft.com/office/officeart/2005/8/layout/hProcess4"/>
    <dgm:cxn modelId="{B162EDBB-2234-49DE-89B5-BE2369456BFD}" type="presParOf" srcId="{0BC2B0F9-53FF-4B3E-8016-1DA204462B4A}" destId="{3D0083DC-E724-4C7E-99D3-40EC1D1B2651}" srcOrd="0" destOrd="0" presId="urn:microsoft.com/office/officeart/2005/8/layout/hProcess4"/>
    <dgm:cxn modelId="{DEA90AAE-B524-4D36-A2BE-D469A44F0686}" type="presParOf" srcId="{0BC2B0F9-53FF-4B3E-8016-1DA204462B4A}" destId="{00FAD209-5CCE-4BCB-9A9B-DE80EF87BCD5}" srcOrd="1" destOrd="0" presId="urn:microsoft.com/office/officeart/2005/8/layout/hProcess4"/>
    <dgm:cxn modelId="{D0501AAB-DCC3-4BBA-B5FF-BF6271888793}" type="presParOf" srcId="{0BC2B0F9-53FF-4B3E-8016-1DA204462B4A}" destId="{5E6B1542-ECB4-40D4-8E3F-639CD47920C6}" srcOrd="2" destOrd="0" presId="urn:microsoft.com/office/officeart/2005/8/layout/hProcess4"/>
    <dgm:cxn modelId="{AB7B62E8-D5E7-477B-A17D-1121CA1154D0}" type="presParOf" srcId="{5E6B1542-ECB4-40D4-8E3F-639CD47920C6}" destId="{5A69D11D-E354-4D9E-BE4D-B121BC3B4939}" srcOrd="0" destOrd="0" presId="urn:microsoft.com/office/officeart/2005/8/layout/hProcess4"/>
    <dgm:cxn modelId="{0C46C3D5-51B0-429A-9370-8E0C20575E44}" type="presParOf" srcId="{5A69D11D-E354-4D9E-BE4D-B121BC3B4939}" destId="{A6D1E8B0-0D54-41F5-93B7-C4029F8AE900}" srcOrd="0" destOrd="0" presId="urn:microsoft.com/office/officeart/2005/8/layout/hProcess4"/>
    <dgm:cxn modelId="{6845F1FF-6791-4127-9E6E-9EC7C395648E}" type="presParOf" srcId="{5A69D11D-E354-4D9E-BE4D-B121BC3B4939}" destId="{AAE26D0F-2637-41AA-BB5A-0A6887C800A8}" srcOrd="1" destOrd="0" presId="urn:microsoft.com/office/officeart/2005/8/layout/hProcess4"/>
    <dgm:cxn modelId="{F7235B9E-366A-4CBD-BDB2-7F59F68E8087}" type="presParOf" srcId="{5A69D11D-E354-4D9E-BE4D-B121BC3B4939}" destId="{565084E6-8EF9-4F23-95B9-6E7D02CD7105}" srcOrd="2" destOrd="0" presId="urn:microsoft.com/office/officeart/2005/8/layout/hProcess4"/>
    <dgm:cxn modelId="{66365927-F7F0-4C9A-9240-5AD12747B52E}" type="presParOf" srcId="{5A69D11D-E354-4D9E-BE4D-B121BC3B4939}" destId="{D4511C4C-B696-48E0-ABAF-273122201343}" srcOrd="3" destOrd="0" presId="urn:microsoft.com/office/officeart/2005/8/layout/hProcess4"/>
    <dgm:cxn modelId="{543EC814-4597-466E-94AC-A3F17D33C255}" type="presParOf" srcId="{5A69D11D-E354-4D9E-BE4D-B121BC3B4939}" destId="{DABF099B-7539-4EF9-B088-FC6B374DFF26}" srcOrd="4" destOrd="0" presId="urn:microsoft.com/office/officeart/2005/8/layout/hProcess4"/>
    <dgm:cxn modelId="{A3252236-3C98-489A-A293-110860E1BC09}" type="presParOf" srcId="{5E6B1542-ECB4-40D4-8E3F-639CD47920C6}" destId="{88A3F323-19D8-4A54-8DCF-4E5D87DDA758}" srcOrd="1" destOrd="0" presId="urn:microsoft.com/office/officeart/2005/8/layout/hProcess4"/>
    <dgm:cxn modelId="{E3C0ED08-282E-426D-B6DD-83B17C43FEC3}" type="presParOf" srcId="{5E6B1542-ECB4-40D4-8E3F-639CD47920C6}" destId="{B94E87CB-451F-4815-A9ED-6E58C27DF478}" srcOrd="2" destOrd="0" presId="urn:microsoft.com/office/officeart/2005/8/layout/hProcess4"/>
    <dgm:cxn modelId="{CEB985FF-7D13-4359-A315-8D75AF1729D9}" type="presParOf" srcId="{B94E87CB-451F-4815-A9ED-6E58C27DF478}" destId="{508626B9-AD1F-4A32-80EF-57C584B51921}" srcOrd="0" destOrd="0" presId="urn:microsoft.com/office/officeart/2005/8/layout/hProcess4"/>
    <dgm:cxn modelId="{0918D044-F57F-4E76-843B-64410ADA2AB4}" type="presParOf" srcId="{B94E87CB-451F-4815-A9ED-6E58C27DF478}" destId="{907900CE-441F-4CFC-B64B-2B5308CD7105}" srcOrd="1" destOrd="0" presId="urn:microsoft.com/office/officeart/2005/8/layout/hProcess4"/>
    <dgm:cxn modelId="{C5321398-A738-4A77-967C-EADB2CE2F4FA}" type="presParOf" srcId="{B94E87CB-451F-4815-A9ED-6E58C27DF478}" destId="{CC22CB52-969A-4B1F-9EB2-86C4EBE0A7EC}" srcOrd="2" destOrd="0" presId="urn:microsoft.com/office/officeart/2005/8/layout/hProcess4"/>
    <dgm:cxn modelId="{015E9701-9590-431F-9790-8B481A636003}" type="presParOf" srcId="{B94E87CB-451F-4815-A9ED-6E58C27DF478}" destId="{8F28E060-9329-4993-A65E-B3A5AAD1B3ED}" srcOrd="3" destOrd="0" presId="urn:microsoft.com/office/officeart/2005/8/layout/hProcess4"/>
    <dgm:cxn modelId="{65FB1218-B00F-4543-ACCD-0D7F8B8B92C2}" type="presParOf" srcId="{B94E87CB-451F-4815-A9ED-6E58C27DF478}" destId="{9AB49BCA-076B-49A8-948F-27209A4FEC99}" srcOrd="4" destOrd="0" presId="urn:microsoft.com/office/officeart/2005/8/layout/hProcess4"/>
    <dgm:cxn modelId="{0A56C3FA-E7CC-4C97-A91D-25D43AC2A658}" type="presParOf" srcId="{5E6B1542-ECB4-40D4-8E3F-639CD47920C6}" destId="{15C2BD38-1E3E-4D7E-BA86-39DD26BB8365}" srcOrd="3" destOrd="0" presId="urn:microsoft.com/office/officeart/2005/8/layout/hProcess4"/>
    <dgm:cxn modelId="{9D7AE925-6754-4069-B43D-8C85D782A2C0}" type="presParOf" srcId="{5E6B1542-ECB4-40D4-8E3F-639CD47920C6}" destId="{BBDD3B66-60E8-4A49-8CF4-21162AADD7E5}" srcOrd="4" destOrd="0" presId="urn:microsoft.com/office/officeart/2005/8/layout/hProcess4"/>
    <dgm:cxn modelId="{FF583B3C-1F07-473E-B57F-FCF25916EECC}" type="presParOf" srcId="{BBDD3B66-60E8-4A49-8CF4-21162AADD7E5}" destId="{417CA7B0-A065-4F2F-A479-A0732D5B6004}" srcOrd="0" destOrd="0" presId="urn:microsoft.com/office/officeart/2005/8/layout/hProcess4"/>
    <dgm:cxn modelId="{BE51CEA1-38AB-4412-8932-D33E371E69F2}" type="presParOf" srcId="{BBDD3B66-60E8-4A49-8CF4-21162AADD7E5}" destId="{EE08229D-9343-4261-851C-2E8A5868A0C6}" srcOrd="1" destOrd="0" presId="urn:microsoft.com/office/officeart/2005/8/layout/hProcess4"/>
    <dgm:cxn modelId="{4A4E89AE-A02B-4C9C-B176-502C42FC7164}" type="presParOf" srcId="{BBDD3B66-60E8-4A49-8CF4-21162AADD7E5}" destId="{196FD30E-CB59-4E2C-88DC-48A7950D51FF}" srcOrd="2" destOrd="0" presId="urn:microsoft.com/office/officeart/2005/8/layout/hProcess4"/>
    <dgm:cxn modelId="{63667531-FDB9-4DFC-B068-F31AEA7DBD51}" type="presParOf" srcId="{BBDD3B66-60E8-4A49-8CF4-21162AADD7E5}" destId="{62DF9B81-913A-4D84-BDB9-969C84DCF197}" srcOrd="3" destOrd="0" presId="urn:microsoft.com/office/officeart/2005/8/layout/hProcess4"/>
    <dgm:cxn modelId="{D7028F93-B6B3-4A00-9735-2FB5C3FB210D}" type="presParOf" srcId="{BBDD3B66-60E8-4A49-8CF4-21162AADD7E5}" destId="{830CF534-8099-44DE-91C3-B8C8D8A78255}" srcOrd="4" destOrd="0" presId="urn:microsoft.com/office/officeart/2005/8/layout/hProcess4"/>
    <dgm:cxn modelId="{C8E0246D-12CC-4445-9A40-7C8627E792EE}" type="presParOf" srcId="{5E6B1542-ECB4-40D4-8E3F-639CD47920C6}" destId="{75E09C8F-B7A8-404F-B698-B732C2C38DA4}" srcOrd="5" destOrd="0" presId="urn:microsoft.com/office/officeart/2005/8/layout/hProcess4"/>
    <dgm:cxn modelId="{ED3B41B8-7825-40F4-A12F-398BE73E70DA}" type="presParOf" srcId="{5E6B1542-ECB4-40D4-8E3F-639CD47920C6}" destId="{E681FD17-794A-4C42-BC1D-AF5D9E4B66C2}" srcOrd="6" destOrd="0" presId="urn:microsoft.com/office/officeart/2005/8/layout/hProcess4"/>
    <dgm:cxn modelId="{218EA24C-305D-4ACD-9C93-F0A72E3A24A7}" type="presParOf" srcId="{E681FD17-794A-4C42-BC1D-AF5D9E4B66C2}" destId="{1D49E4DD-773E-4352-B0DD-81AB0C1D6BED}" srcOrd="0" destOrd="0" presId="urn:microsoft.com/office/officeart/2005/8/layout/hProcess4"/>
    <dgm:cxn modelId="{35716844-2593-4EDC-AF1C-980522C212DC}" type="presParOf" srcId="{E681FD17-794A-4C42-BC1D-AF5D9E4B66C2}" destId="{CF476CC5-060D-4221-AEA5-B9B4C14F837C}" srcOrd="1" destOrd="0" presId="urn:microsoft.com/office/officeart/2005/8/layout/hProcess4"/>
    <dgm:cxn modelId="{6B9EB240-317B-44FC-971D-4DFE1001CF7B}" type="presParOf" srcId="{E681FD17-794A-4C42-BC1D-AF5D9E4B66C2}" destId="{8A441634-8673-436D-8C4F-B3258819016C}" srcOrd="2" destOrd="0" presId="urn:microsoft.com/office/officeart/2005/8/layout/hProcess4"/>
    <dgm:cxn modelId="{13BF090C-44D0-4A13-B6C4-7AB3718EE424}" type="presParOf" srcId="{E681FD17-794A-4C42-BC1D-AF5D9E4B66C2}" destId="{D4EBD5FA-9187-44B4-929D-4805D8F4B1D1}" srcOrd="3" destOrd="0" presId="urn:microsoft.com/office/officeart/2005/8/layout/hProcess4"/>
    <dgm:cxn modelId="{FB59E785-80AF-4116-B22D-7791075A2ACC}" type="presParOf" srcId="{E681FD17-794A-4C42-BC1D-AF5D9E4B66C2}" destId="{DCB01160-EB84-4691-A02C-6B406424947D}" srcOrd="4" destOrd="0" presId="urn:microsoft.com/office/officeart/2005/8/layout/hProcess4"/>
    <dgm:cxn modelId="{2BFDABCC-21C1-4574-BBEF-44D13D8ADB97}" type="presParOf" srcId="{5E6B1542-ECB4-40D4-8E3F-639CD47920C6}" destId="{52B97722-F009-4323-A34C-135E3CE84A64}" srcOrd="7" destOrd="0" presId="urn:microsoft.com/office/officeart/2005/8/layout/hProcess4"/>
    <dgm:cxn modelId="{CDE31EFA-0227-4E40-8C8F-D6D43D30D717}" type="presParOf" srcId="{5E6B1542-ECB4-40D4-8E3F-639CD47920C6}" destId="{C0A1B056-3CBF-4924-9C2C-88D9670A08D0}" srcOrd="8" destOrd="0" presId="urn:microsoft.com/office/officeart/2005/8/layout/hProcess4"/>
    <dgm:cxn modelId="{B8747347-E15C-4BB5-A42D-5916E75CD236}" type="presParOf" srcId="{C0A1B056-3CBF-4924-9C2C-88D9670A08D0}" destId="{EC4B2554-CB4D-41D8-AEAE-5EF160F9F14E}" srcOrd="0" destOrd="0" presId="urn:microsoft.com/office/officeart/2005/8/layout/hProcess4"/>
    <dgm:cxn modelId="{35C87E88-AF80-48D9-A919-ABF86B78BE02}" type="presParOf" srcId="{C0A1B056-3CBF-4924-9C2C-88D9670A08D0}" destId="{DBD07FBC-164C-4003-985C-E49B18933ACD}" srcOrd="1" destOrd="0" presId="urn:microsoft.com/office/officeart/2005/8/layout/hProcess4"/>
    <dgm:cxn modelId="{BFD6B04B-97DC-41B5-93F8-809DC24C08C8}" type="presParOf" srcId="{C0A1B056-3CBF-4924-9C2C-88D9670A08D0}" destId="{916B4411-97D6-4656-908E-00B9C7675303}" srcOrd="2" destOrd="0" presId="urn:microsoft.com/office/officeart/2005/8/layout/hProcess4"/>
    <dgm:cxn modelId="{FBEC2CB7-CBC1-466C-B7B2-8E7E6F56BFE6}" type="presParOf" srcId="{C0A1B056-3CBF-4924-9C2C-88D9670A08D0}" destId="{B2BDFF0D-F083-4928-B597-F78B3BD95FE1}" srcOrd="3" destOrd="0" presId="urn:microsoft.com/office/officeart/2005/8/layout/hProcess4"/>
    <dgm:cxn modelId="{8D124DB6-9153-4D25-A8B7-83246052C751}" type="presParOf" srcId="{C0A1B056-3CBF-4924-9C2C-88D9670A08D0}" destId="{C8EF138A-458E-4556-9BA2-4FFAF91FE88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26D0F-2637-41AA-BB5A-0A6887C800A8}">
      <dsp:nvSpPr>
        <dsp:cNvPr id="0" name=""/>
        <dsp:cNvSpPr/>
      </dsp:nvSpPr>
      <dsp:spPr>
        <a:xfrm>
          <a:off x="4904"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Clarify</a:t>
          </a:r>
        </a:p>
      </dsp:txBody>
      <dsp:txXfrm>
        <a:off x="35086" y="2376417"/>
        <a:ext cx="1529769" cy="970122"/>
      </dsp:txXfrm>
    </dsp:sp>
    <dsp:sp modelId="{88A3F323-19D8-4A54-8DCF-4E5D87DDA758}">
      <dsp:nvSpPr>
        <dsp:cNvPr id="0" name=""/>
        <dsp:cNvSpPr/>
      </dsp:nvSpPr>
      <dsp:spPr>
        <a:xfrm>
          <a:off x="912729" y="2709642"/>
          <a:ext cx="1678219" cy="1678219"/>
        </a:xfrm>
        <a:prstGeom prst="leftCircularArrow">
          <a:avLst>
            <a:gd name="adj1" fmla="val 2708"/>
            <a:gd name="adj2" fmla="val 329810"/>
            <a:gd name="adj3" fmla="val 2105320"/>
            <a:gd name="adj4" fmla="val 9024489"/>
            <a:gd name="adj5" fmla="val 31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511C4C-B696-48E0-ABAF-273122201343}">
      <dsp:nvSpPr>
        <dsp:cNvPr id="0" name=""/>
        <dsp:cNvSpPr/>
      </dsp:nvSpPr>
      <dsp:spPr>
        <a:xfrm>
          <a:off x="358267"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Mind Map</a:t>
          </a:r>
        </a:p>
      </dsp:txBody>
      <dsp:txXfrm>
        <a:off x="374730" y="3393184"/>
        <a:ext cx="1380526" cy="529157"/>
      </dsp:txXfrm>
    </dsp:sp>
    <dsp:sp modelId="{907900CE-441F-4CFC-B64B-2B5308CD7105}">
      <dsp:nvSpPr>
        <dsp:cNvPr id="0" name=""/>
        <dsp:cNvSpPr/>
      </dsp:nvSpPr>
      <dsp:spPr>
        <a:xfrm>
          <a:off x="1988146"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Path</a:t>
          </a:r>
        </a:p>
      </dsp:txBody>
      <dsp:txXfrm>
        <a:off x="2018328" y="2657459"/>
        <a:ext cx="1529769" cy="970122"/>
      </dsp:txXfrm>
    </dsp:sp>
    <dsp:sp modelId="{15C2BD38-1E3E-4D7E-BA86-39DD26BB8365}">
      <dsp:nvSpPr>
        <dsp:cNvPr id="0" name=""/>
        <dsp:cNvSpPr/>
      </dsp:nvSpPr>
      <dsp:spPr>
        <a:xfrm>
          <a:off x="2882720" y="1564713"/>
          <a:ext cx="1881403" cy="1881403"/>
        </a:xfrm>
        <a:prstGeom prst="circularArrow">
          <a:avLst>
            <a:gd name="adj1" fmla="val 2416"/>
            <a:gd name="adj2" fmla="val 292200"/>
            <a:gd name="adj3" fmla="val 19532289"/>
            <a:gd name="adj4" fmla="val 12575511"/>
            <a:gd name="adj5" fmla="val 2818"/>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28E060-9329-4993-A65E-B3A5AAD1B3ED}">
      <dsp:nvSpPr>
        <dsp:cNvPr id="0" name=""/>
        <dsp:cNvSpPr/>
      </dsp:nvSpPr>
      <dsp:spPr>
        <a:xfrm>
          <a:off x="2341509" y="2065193"/>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Study Plan</a:t>
          </a:r>
        </a:p>
      </dsp:txBody>
      <dsp:txXfrm>
        <a:off x="2357972" y="2081656"/>
        <a:ext cx="1380526" cy="529157"/>
      </dsp:txXfrm>
    </dsp:sp>
    <dsp:sp modelId="{EE08229D-9343-4261-851C-2E8A5868A0C6}">
      <dsp:nvSpPr>
        <dsp:cNvPr id="0" name=""/>
        <dsp:cNvSpPr/>
      </dsp:nvSpPr>
      <dsp:spPr>
        <a:xfrm>
          <a:off x="3971389"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Content</a:t>
          </a:r>
        </a:p>
      </dsp:txBody>
      <dsp:txXfrm>
        <a:off x="4001571" y="2376417"/>
        <a:ext cx="1529769" cy="970122"/>
      </dsp:txXfrm>
    </dsp:sp>
    <dsp:sp modelId="{75E09C8F-B7A8-404F-B698-B732C2C38DA4}">
      <dsp:nvSpPr>
        <dsp:cNvPr id="0" name=""/>
        <dsp:cNvSpPr/>
      </dsp:nvSpPr>
      <dsp:spPr>
        <a:xfrm>
          <a:off x="4879214" y="2709642"/>
          <a:ext cx="1678219" cy="1678219"/>
        </a:xfrm>
        <a:prstGeom prst="leftCircularArrow">
          <a:avLst>
            <a:gd name="adj1" fmla="val 2708"/>
            <a:gd name="adj2" fmla="val 329810"/>
            <a:gd name="adj3" fmla="val 2105320"/>
            <a:gd name="adj4" fmla="val 9024489"/>
            <a:gd name="adj5" fmla="val 31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DF9B81-913A-4D84-BDB9-969C84DCF197}">
      <dsp:nvSpPr>
        <dsp:cNvPr id="0" name=""/>
        <dsp:cNvSpPr/>
      </dsp:nvSpPr>
      <dsp:spPr>
        <a:xfrm>
          <a:off x="4324752"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Videos</a:t>
          </a:r>
        </a:p>
      </dsp:txBody>
      <dsp:txXfrm>
        <a:off x="4341215" y="3393184"/>
        <a:ext cx="1380526" cy="529157"/>
      </dsp:txXfrm>
    </dsp:sp>
    <dsp:sp modelId="{CF476CC5-060D-4221-AEA5-B9B4C14F837C}">
      <dsp:nvSpPr>
        <dsp:cNvPr id="0" name=""/>
        <dsp:cNvSpPr/>
      </dsp:nvSpPr>
      <dsp:spPr>
        <a:xfrm>
          <a:off x="5954631"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Concept</a:t>
          </a:r>
        </a:p>
      </dsp:txBody>
      <dsp:txXfrm>
        <a:off x="5984813" y="2657459"/>
        <a:ext cx="1529769" cy="970122"/>
      </dsp:txXfrm>
    </dsp:sp>
    <dsp:sp modelId="{52B97722-F009-4323-A34C-135E3CE84A64}">
      <dsp:nvSpPr>
        <dsp:cNvPr id="0" name=""/>
        <dsp:cNvSpPr/>
      </dsp:nvSpPr>
      <dsp:spPr>
        <a:xfrm>
          <a:off x="6849205" y="1564713"/>
          <a:ext cx="1881403" cy="1881403"/>
        </a:xfrm>
        <a:prstGeom prst="circularArrow">
          <a:avLst>
            <a:gd name="adj1" fmla="val 2416"/>
            <a:gd name="adj2" fmla="val 292200"/>
            <a:gd name="adj3" fmla="val 19532289"/>
            <a:gd name="adj4" fmla="val 12575511"/>
            <a:gd name="adj5" fmla="val 2818"/>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EBD5FA-9187-44B4-929D-4805D8F4B1D1}">
      <dsp:nvSpPr>
        <dsp:cNvPr id="0" name=""/>
        <dsp:cNvSpPr/>
      </dsp:nvSpPr>
      <dsp:spPr>
        <a:xfrm>
          <a:off x="6307994" y="2065193"/>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err="1"/>
            <a:t>Pratice</a:t>
          </a:r>
          <a:r>
            <a:rPr lang="en-US" sz="2200" kern="1200" dirty="0"/>
            <a:t> </a:t>
          </a:r>
        </a:p>
      </dsp:txBody>
      <dsp:txXfrm>
        <a:off x="6324457" y="2081656"/>
        <a:ext cx="1380526" cy="529157"/>
      </dsp:txXfrm>
    </dsp:sp>
    <dsp:sp modelId="{DBD07FBC-164C-4003-985C-E49B18933ACD}">
      <dsp:nvSpPr>
        <dsp:cNvPr id="0" name=""/>
        <dsp:cNvSpPr/>
      </dsp:nvSpPr>
      <dsp:spPr>
        <a:xfrm>
          <a:off x="7937874"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Knowledge</a:t>
          </a:r>
        </a:p>
      </dsp:txBody>
      <dsp:txXfrm>
        <a:off x="7968056" y="2376417"/>
        <a:ext cx="1529769" cy="970122"/>
      </dsp:txXfrm>
    </dsp:sp>
    <dsp:sp modelId="{B2BDFF0D-F083-4928-B597-F78B3BD95FE1}">
      <dsp:nvSpPr>
        <dsp:cNvPr id="0" name=""/>
        <dsp:cNvSpPr/>
      </dsp:nvSpPr>
      <dsp:spPr>
        <a:xfrm>
          <a:off x="8291237"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Simulate</a:t>
          </a:r>
        </a:p>
      </dsp:txBody>
      <dsp:txXfrm>
        <a:off x="8307700" y="3393184"/>
        <a:ext cx="1380526" cy="529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26D0F-2637-41AA-BB5A-0A6887C800A8}">
      <dsp:nvSpPr>
        <dsp:cNvPr id="0" name=""/>
        <dsp:cNvSpPr/>
      </dsp:nvSpPr>
      <dsp:spPr>
        <a:xfrm>
          <a:off x="4904"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Clarify</a:t>
          </a:r>
        </a:p>
      </dsp:txBody>
      <dsp:txXfrm>
        <a:off x="35086" y="2376417"/>
        <a:ext cx="1529769" cy="970122"/>
      </dsp:txXfrm>
    </dsp:sp>
    <dsp:sp modelId="{88A3F323-19D8-4A54-8DCF-4E5D87DDA758}">
      <dsp:nvSpPr>
        <dsp:cNvPr id="0" name=""/>
        <dsp:cNvSpPr/>
      </dsp:nvSpPr>
      <dsp:spPr>
        <a:xfrm>
          <a:off x="912729" y="2709642"/>
          <a:ext cx="1678219" cy="1678219"/>
        </a:xfrm>
        <a:prstGeom prst="leftCircularArrow">
          <a:avLst>
            <a:gd name="adj1" fmla="val 2708"/>
            <a:gd name="adj2" fmla="val 329810"/>
            <a:gd name="adj3" fmla="val 2105320"/>
            <a:gd name="adj4" fmla="val 9024489"/>
            <a:gd name="adj5" fmla="val 31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511C4C-B696-48E0-ABAF-273122201343}">
      <dsp:nvSpPr>
        <dsp:cNvPr id="0" name=""/>
        <dsp:cNvSpPr/>
      </dsp:nvSpPr>
      <dsp:spPr>
        <a:xfrm>
          <a:off x="358267"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Mind Map</a:t>
          </a:r>
        </a:p>
      </dsp:txBody>
      <dsp:txXfrm>
        <a:off x="374730" y="3393184"/>
        <a:ext cx="1380526" cy="529157"/>
      </dsp:txXfrm>
    </dsp:sp>
    <dsp:sp modelId="{907900CE-441F-4CFC-B64B-2B5308CD7105}">
      <dsp:nvSpPr>
        <dsp:cNvPr id="0" name=""/>
        <dsp:cNvSpPr/>
      </dsp:nvSpPr>
      <dsp:spPr>
        <a:xfrm>
          <a:off x="1988146"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Path</a:t>
          </a:r>
        </a:p>
      </dsp:txBody>
      <dsp:txXfrm>
        <a:off x="2018328" y="2657459"/>
        <a:ext cx="1529769" cy="970122"/>
      </dsp:txXfrm>
    </dsp:sp>
    <dsp:sp modelId="{15C2BD38-1E3E-4D7E-BA86-39DD26BB8365}">
      <dsp:nvSpPr>
        <dsp:cNvPr id="0" name=""/>
        <dsp:cNvSpPr/>
      </dsp:nvSpPr>
      <dsp:spPr>
        <a:xfrm>
          <a:off x="2882720" y="1564713"/>
          <a:ext cx="1881403" cy="1881403"/>
        </a:xfrm>
        <a:prstGeom prst="circularArrow">
          <a:avLst>
            <a:gd name="adj1" fmla="val 2416"/>
            <a:gd name="adj2" fmla="val 292200"/>
            <a:gd name="adj3" fmla="val 19532289"/>
            <a:gd name="adj4" fmla="val 12575511"/>
            <a:gd name="adj5" fmla="val 2818"/>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28E060-9329-4993-A65E-B3A5AAD1B3ED}">
      <dsp:nvSpPr>
        <dsp:cNvPr id="0" name=""/>
        <dsp:cNvSpPr/>
      </dsp:nvSpPr>
      <dsp:spPr>
        <a:xfrm>
          <a:off x="2341509" y="2065193"/>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Study Plan</a:t>
          </a:r>
        </a:p>
      </dsp:txBody>
      <dsp:txXfrm>
        <a:off x="2357972" y="2081656"/>
        <a:ext cx="1380526" cy="529157"/>
      </dsp:txXfrm>
    </dsp:sp>
    <dsp:sp modelId="{EE08229D-9343-4261-851C-2E8A5868A0C6}">
      <dsp:nvSpPr>
        <dsp:cNvPr id="0" name=""/>
        <dsp:cNvSpPr/>
      </dsp:nvSpPr>
      <dsp:spPr>
        <a:xfrm>
          <a:off x="3971389"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Content</a:t>
          </a:r>
        </a:p>
      </dsp:txBody>
      <dsp:txXfrm>
        <a:off x="4001571" y="2376417"/>
        <a:ext cx="1529769" cy="970122"/>
      </dsp:txXfrm>
    </dsp:sp>
    <dsp:sp modelId="{75E09C8F-B7A8-404F-B698-B732C2C38DA4}">
      <dsp:nvSpPr>
        <dsp:cNvPr id="0" name=""/>
        <dsp:cNvSpPr/>
      </dsp:nvSpPr>
      <dsp:spPr>
        <a:xfrm>
          <a:off x="4879214" y="2709642"/>
          <a:ext cx="1678219" cy="1678219"/>
        </a:xfrm>
        <a:prstGeom prst="leftCircularArrow">
          <a:avLst>
            <a:gd name="adj1" fmla="val 2708"/>
            <a:gd name="adj2" fmla="val 329810"/>
            <a:gd name="adj3" fmla="val 2105320"/>
            <a:gd name="adj4" fmla="val 9024489"/>
            <a:gd name="adj5" fmla="val 31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DF9B81-913A-4D84-BDB9-969C84DCF197}">
      <dsp:nvSpPr>
        <dsp:cNvPr id="0" name=""/>
        <dsp:cNvSpPr/>
      </dsp:nvSpPr>
      <dsp:spPr>
        <a:xfrm>
          <a:off x="4324752"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Videos</a:t>
          </a:r>
        </a:p>
      </dsp:txBody>
      <dsp:txXfrm>
        <a:off x="4341215" y="3393184"/>
        <a:ext cx="1380526" cy="529157"/>
      </dsp:txXfrm>
    </dsp:sp>
    <dsp:sp modelId="{CF476CC5-060D-4221-AEA5-B9B4C14F837C}">
      <dsp:nvSpPr>
        <dsp:cNvPr id="0" name=""/>
        <dsp:cNvSpPr/>
      </dsp:nvSpPr>
      <dsp:spPr>
        <a:xfrm>
          <a:off x="5954631"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Concept</a:t>
          </a:r>
        </a:p>
      </dsp:txBody>
      <dsp:txXfrm>
        <a:off x="5984813" y="2657459"/>
        <a:ext cx="1529769" cy="970122"/>
      </dsp:txXfrm>
    </dsp:sp>
    <dsp:sp modelId="{52B97722-F009-4323-A34C-135E3CE84A64}">
      <dsp:nvSpPr>
        <dsp:cNvPr id="0" name=""/>
        <dsp:cNvSpPr/>
      </dsp:nvSpPr>
      <dsp:spPr>
        <a:xfrm>
          <a:off x="6849205" y="1564713"/>
          <a:ext cx="1881403" cy="1881403"/>
        </a:xfrm>
        <a:prstGeom prst="circularArrow">
          <a:avLst>
            <a:gd name="adj1" fmla="val 2416"/>
            <a:gd name="adj2" fmla="val 292200"/>
            <a:gd name="adj3" fmla="val 19532289"/>
            <a:gd name="adj4" fmla="val 12575511"/>
            <a:gd name="adj5" fmla="val 2818"/>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EBD5FA-9187-44B4-929D-4805D8F4B1D1}">
      <dsp:nvSpPr>
        <dsp:cNvPr id="0" name=""/>
        <dsp:cNvSpPr/>
      </dsp:nvSpPr>
      <dsp:spPr>
        <a:xfrm>
          <a:off x="6307994" y="2065193"/>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err="1"/>
            <a:t>Pratice</a:t>
          </a:r>
          <a:r>
            <a:rPr lang="en-US" sz="2200" kern="1200" dirty="0"/>
            <a:t> </a:t>
          </a:r>
        </a:p>
      </dsp:txBody>
      <dsp:txXfrm>
        <a:off x="6324457" y="2081656"/>
        <a:ext cx="1380526" cy="529157"/>
      </dsp:txXfrm>
    </dsp:sp>
    <dsp:sp modelId="{DBD07FBC-164C-4003-985C-E49B18933ACD}">
      <dsp:nvSpPr>
        <dsp:cNvPr id="0" name=""/>
        <dsp:cNvSpPr/>
      </dsp:nvSpPr>
      <dsp:spPr>
        <a:xfrm>
          <a:off x="7937874"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Knowledge</a:t>
          </a:r>
        </a:p>
      </dsp:txBody>
      <dsp:txXfrm>
        <a:off x="7968056" y="2376417"/>
        <a:ext cx="1529769" cy="970122"/>
      </dsp:txXfrm>
    </dsp:sp>
    <dsp:sp modelId="{B2BDFF0D-F083-4928-B597-F78B3BD95FE1}">
      <dsp:nvSpPr>
        <dsp:cNvPr id="0" name=""/>
        <dsp:cNvSpPr/>
      </dsp:nvSpPr>
      <dsp:spPr>
        <a:xfrm>
          <a:off x="8291237"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Simulate</a:t>
          </a:r>
        </a:p>
      </dsp:txBody>
      <dsp:txXfrm>
        <a:off x="8307700" y="3393184"/>
        <a:ext cx="1380526" cy="529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D60D0-D47A-4E10-914C-D21E3255301C}">
      <dsp:nvSpPr>
        <dsp:cNvPr id="0" name=""/>
        <dsp:cNvSpPr/>
      </dsp:nvSpPr>
      <dsp:spPr>
        <a:xfrm>
          <a:off x="5600358" y="0"/>
          <a:ext cx="1863100" cy="4807157"/>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a:solidFill>
                <a:schemeClr val="bg1"/>
              </a:solidFill>
            </a:rPr>
            <a:t>Resources</a:t>
          </a:r>
        </a:p>
      </dsp:txBody>
      <dsp:txXfrm>
        <a:off x="5600358" y="0"/>
        <a:ext cx="1863100" cy="1442147"/>
      </dsp:txXfrm>
    </dsp:sp>
    <dsp:sp modelId="{3EB33978-6757-493D-AFCB-2CA21EE9DDD3}">
      <dsp:nvSpPr>
        <dsp:cNvPr id="0" name=""/>
        <dsp:cNvSpPr/>
      </dsp:nvSpPr>
      <dsp:spPr>
        <a:xfrm>
          <a:off x="3903760" y="0"/>
          <a:ext cx="1359054" cy="4807157"/>
        </a:xfrm>
        <a:prstGeom prst="roundRect">
          <a:avLst>
            <a:gd name="adj" fmla="val 1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a:solidFill>
                <a:schemeClr val="bg2"/>
              </a:solidFill>
            </a:rPr>
            <a:t>Resource Groups</a:t>
          </a:r>
        </a:p>
      </dsp:txBody>
      <dsp:txXfrm>
        <a:off x="3903760" y="0"/>
        <a:ext cx="1359054" cy="1442147"/>
      </dsp:txXfrm>
    </dsp:sp>
    <dsp:sp modelId="{449CA90B-5F5B-4366-91AB-7FA02300560C}">
      <dsp:nvSpPr>
        <dsp:cNvPr id="0" name=""/>
        <dsp:cNvSpPr/>
      </dsp:nvSpPr>
      <dsp:spPr>
        <a:xfrm>
          <a:off x="2208357" y="0"/>
          <a:ext cx="1542513" cy="4807157"/>
        </a:xfrm>
        <a:prstGeom prst="roundRect">
          <a:avLst>
            <a:gd name="adj" fmla="val 10000"/>
          </a:avLst>
        </a:prstGeom>
        <a:solidFill>
          <a:schemeClr val="tx1"/>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a:solidFill>
                <a:schemeClr val="bg2"/>
              </a:solidFill>
            </a:rPr>
            <a:t>Subscription</a:t>
          </a:r>
        </a:p>
      </dsp:txBody>
      <dsp:txXfrm>
        <a:off x="2208357" y="0"/>
        <a:ext cx="1542513" cy="1442147"/>
      </dsp:txXfrm>
    </dsp:sp>
    <dsp:sp modelId="{330E53C6-F841-4E3E-8FA1-284B2809E55D}">
      <dsp:nvSpPr>
        <dsp:cNvPr id="0" name=""/>
        <dsp:cNvSpPr/>
      </dsp:nvSpPr>
      <dsp:spPr>
        <a:xfrm>
          <a:off x="2247992" y="2908175"/>
          <a:ext cx="1132545" cy="566272"/>
        </a:xfrm>
        <a:prstGeom prst="roundRect">
          <a:avLst>
            <a:gd name="adj" fmla="val 10000"/>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Subscription</a:t>
          </a:r>
        </a:p>
      </dsp:txBody>
      <dsp:txXfrm>
        <a:off x="2264578" y="2924761"/>
        <a:ext cx="1099373" cy="533100"/>
      </dsp:txXfrm>
    </dsp:sp>
    <dsp:sp modelId="{3F034274-65A8-4AA9-889E-E6717577AA9F}">
      <dsp:nvSpPr>
        <dsp:cNvPr id="0" name=""/>
        <dsp:cNvSpPr/>
      </dsp:nvSpPr>
      <dsp:spPr>
        <a:xfrm rot="17859479">
          <a:off x="3021077" y="2586492"/>
          <a:ext cx="1341753" cy="21203"/>
        </a:xfrm>
        <a:custGeom>
          <a:avLst/>
          <a:gdLst/>
          <a:ahLst/>
          <a:cxnLst/>
          <a:rect l="0" t="0" r="0" b="0"/>
          <a:pathLst>
            <a:path>
              <a:moveTo>
                <a:pt x="0" y="10601"/>
              </a:moveTo>
              <a:lnTo>
                <a:pt x="1341753" y="10601"/>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3658410" y="2563550"/>
        <a:ext cx="67087" cy="67087"/>
      </dsp:txXfrm>
    </dsp:sp>
    <dsp:sp modelId="{06D19E27-1B14-4ADE-BABB-0222D4621D7A}">
      <dsp:nvSpPr>
        <dsp:cNvPr id="0" name=""/>
        <dsp:cNvSpPr/>
      </dsp:nvSpPr>
      <dsp:spPr>
        <a:xfrm>
          <a:off x="4003370" y="1719739"/>
          <a:ext cx="1132545" cy="566272"/>
        </a:xfrm>
        <a:prstGeom prst="roundRect">
          <a:avLst>
            <a:gd name="adj" fmla="val 10000"/>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 Group</a:t>
          </a:r>
        </a:p>
      </dsp:txBody>
      <dsp:txXfrm>
        <a:off x="4019956" y="1736325"/>
        <a:ext cx="1099373" cy="533100"/>
      </dsp:txXfrm>
    </dsp:sp>
    <dsp:sp modelId="{874797B4-A382-4726-84EF-6CFCD00BF9C7}">
      <dsp:nvSpPr>
        <dsp:cNvPr id="0" name=""/>
        <dsp:cNvSpPr/>
      </dsp:nvSpPr>
      <dsp:spPr>
        <a:xfrm rot="20307548">
          <a:off x="5109589" y="1853876"/>
          <a:ext cx="753868" cy="21203"/>
        </a:xfrm>
        <a:custGeom>
          <a:avLst/>
          <a:gdLst/>
          <a:ahLst/>
          <a:cxnLst/>
          <a:rect l="0" t="0" r="0" b="0"/>
          <a:pathLst>
            <a:path>
              <a:moveTo>
                <a:pt x="0" y="10601"/>
              </a:moveTo>
              <a:lnTo>
                <a:pt x="753868" y="10601"/>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5467676" y="1845631"/>
        <a:ext cx="37693" cy="37693"/>
      </dsp:txXfrm>
    </dsp:sp>
    <dsp:sp modelId="{C445C0B3-17A2-4350-A8D5-D4AEC47E0796}">
      <dsp:nvSpPr>
        <dsp:cNvPr id="0" name=""/>
        <dsp:cNvSpPr/>
      </dsp:nvSpPr>
      <dsp:spPr>
        <a:xfrm>
          <a:off x="5837131" y="1442945"/>
          <a:ext cx="1132545" cy="5662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a:t>
          </a:r>
        </a:p>
      </dsp:txBody>
      <dsp:txXfrm>
        <a:off x="5853717" y="1459531"/>
        <a:ext cx="1099373" cy="533100"/>
      </dsp:txXfrm>
    </dsp:sp>
    <dsp:sp modelId="{15BA4446-1E25-450E-A14C-7CA384586B53}">
      <dsp:nvSpPr>
        <dsp:cNvPr id="0" name=""/>
        <dsp:cNvSpPr/>
      </dsp:nvSpPr>
      <dsp:spPr>
        <a:xfrm rot="1686020">
          <a:off x="5089064" y="2179483"/>
          <a:ext cx="794917" cy="21203"/>
        </a:xfrm>
        <a:custGeom>
          <a:avLst/>
          <a:gdLst/>
          <a:ahLst/>
          <a:cxnLst/>
          <a:rect l="0" t="0" r="0" b="0"/>
          <a:pathLst>
            <a:path>
              <a:moveTo>
                <a:pt x="0" y="10601"/>
              </a:moveTo>
              <a:lnTo>
                <a:pt x="794917" y="10601"/>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5466650" y="2170212"/>
        <a:ext cx="39745" cy="39745"/>
      </dsp:txXfrm>
    </dsp:sp>
    <dsp:sp modelId="{14FC4008-05A3-4462-89BC-45D42E9D70F4}">
      <dsp:nvSpPr>
        <dsp:cNvPr id="0" name=""/>
        <dsp:cNvSpPr/>
      </dsp:nvSpPr>
      <dsp:spPr>
        <a:xfrm>
          <a:off x="5837131" y="2094158"/>
          <a:ext cx="1132545" cy="5662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a:t>
          </a:r>
        </a:p>
      </dsp:txBody>
      <dsp:txXfrm>
        <a:off x="5853717" y="2110744"/>
        <a:ext cx="1099373" cy="533100"/>
      </dsp:txXfrm>
    </dsp:sp>
    <dsp:sp modelId="{2DAA141B-4C27-4CDD-9BFA-F8C8397C3F09}">
      <dsp:nvSpPr>
        <dsp:cNvPr id="0" name=""/>
        <dsp:cNvSpPr/>
      </dsp:nvSpPr>
      <dsp:spPr>
        <a:xfrm rot="746664">
          <a:off x="3372731" y="3252315"/>
          <a:ext cx="664573" cy="21203"/>
        </a:xfrm>
        <a:custGeom>
          <a:avLst/>
          <a:gdLst/>
          <a:ahLst/>
          <a:cxnLst/>
          <a:rect l="0" t="0" r="0" b="0"/>
          <a:pathLst>
            <a:path>
              <a:moveTo>
                <a:pt x="0" y="10601"/>
              </a:moveTo>
              <a:lnTo>
                <a:pt x="664573" y="10601"/>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3688403" y="3246303"/>
        <a:ext cx="33228" cy="33228"/>
      </dsp:txXfrm>
    </dsp:sp>
    <dsp:sp modelId="{120931F9-B035-4952-9088-982490F1EC88}">
      <dsp:nvSpPr>
        <dsp:cNvPr id="0" name=""/>
        <dsp:cNvSpPr/>
      </dsp:nvSpPr>
      <dsp:spPr>
        <a:xfrm>
          <a:off x="4029497" y="3051386"/>
          <a:ext cx="1132545" cy="566272"/>
        </a:xfrm>
        <a:prstGeom prst="roundRect">
          <a:avLst>
            <a:gd name="adj" fmla="val 10000"/>
          </a:avLst>
        </a:prstGeom>
        <a:solidFill>
          <a:srgbClr val="FF99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 Group</a:t>
          </a:r>
        </a:p>
      </dsp:txBody>
      <dsp:txXfrm>
        <a:off x="4046083" y="3067972"/>
        <a:ext cx="1099373" cy="533100"/>
      </dsp:txXfrm>
    </dsp:sp>
    <dsp:sp modelId="{0A199BC5-47A1-45AA-92C1-BBF3DC4B7B26}">
      <dsp:nvSpPr>
        <dsp:cNvPr id="0" name=""/>
        <dsp:cNvSpPr/>
      </dsp:nvSpPr>
      <dsp:spPr>
        <a:xfrm rot="20136927">
          <a:off x="5128983" y="3170914"/>
          <a:ext cx="741207" cy="21203"/>
        </a:xfrm>
        <a:custGeom>
          <a:avLst/>
          <a:gdLst/>
          <a:ahLst/>
          <a:cxnLst/>
          <a:rect l="0" t="0" r="0" b="0"/>
          <a:pathLst>
            <a:path>
              <a:moveTo>
                <a:pt x="0" y="10601"/>
              </a:moveTo>
              <a:lnTo>
                <a:pt x="741207" y="10601"/>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5481057" y="3162985"/>
        <a:ext cx="37060" cy="37060"/>
      </dsp:txXfrm>
    </dsp:sp>
    <dsp:sp modelId="{2173B2DA-77ED-499A-9A3D-2A9C1725001B}">
      <dsp:nvSpPr>
        <dsp:cNvPr id="0" name=""/>
        <dsp:cNvSpPr/>
      </dsp:nvSpPr>
      <dsp:spPr>
        <a:xfrm>
          <a:off x="5837131" y="2745372"/>
          <a:ext cx="1132545" cy="5662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a:t>
          </a:r>
        </a:p>
      </dsp:txBody>
      <dsp:txXfrm>
        <a:off x="5853717" y="2761958"/>
        <a:ext cx="1099373" cy="533100"/>
      </dsp:txXfrm>
    </dsp:sp>
    <dsp:sp modelId="{213FBC0A-E97A-400F-AB27-E1D7C2A432D1}">
      <dsp:nvSpPr>
        <dsp:cNvPr id="0" name=""/>
        <dsp:cNvSpPr/>
      </dsp:nvSpPr>
      <dsp:spPr>
        <a:xfrm rot="1624951">
          <a:off x="5120474" y="3496520"/>
          <a:ext cx="758225" cy="21203"/>
        </a:xfrm>
        <a:custGeom>
          <a:avLst/>
          <a:gdLst/>
          <a:ahLst/>
          <a:cxnLst/>
          <a:rect l="0" t="0" r="0" b="0"/>
          <a:pathLst>
            <a:path>
              <a:moveTo>
                <a:pt x="0" y="10601"/>
              </a:moveTo>
              <a:lnTo>
                <a:pt x="758225" y="10601"/>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5480631" y="3488167"/>
        <a:ext cx="37911" cy="37911"/>
      </dsp:txXfrm>
    </dsp:sp>
    <dsp:sp modelId="{BB4B3169-2FE6-403A-8E75-EAE776B3A5D0}">
      <dsp:nvSpPr>
        <dsp:cNvPr id="0" name=""/>
        <dsp:cNvSpPr/>
      </dsp:nvSpPr>
      <dsp:spPr>
        <a:xfrm>
          <a:off x="5837131" y="3396586"/>
          <a:ext cx="1132545" cy="5662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a:t>
          </a:r>
        </a:p>
      </dsp:txBody>
      <dsp:txXfrm>
        <a:off x="5853717" y="3413172"/>
        <a:ext cx="1099373" cy="533100"/>
      </dsp:txXfrm>
    </dsp:sp>
    <dsp:sp modelId="{3C030556-2CD5-4BAA-B689-F83FCA94F44A}">
      <dsp:nvSpPr>
        <dsp:cNvPr id="0" name=""/>
        <dsp:cNvSpPr/>
      </dsp:nvSpPr>
      <dsp:spPr>
        <a:xfrm rot="3643748">
          <a:off x="3044792" y="3753787"/>
          <a:ext cx="1313916" cy="21203"/>
        </a:xfrm>
        <a:custGeom>
          <a:avLst/>
          <a:gdLst/>
          <a:ahLst/>
          <a:cxnLst/>
          <a:rect l="0" t="0" r="0" b="0"/>
          <a:pathLst>
            <a:path>
              <a:moveTo>
                <a:pt x="0" y="10601"/>
              </a:moveTo>
              <a:lnTo>
                <a:pt x="1313916" y="10601"/>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3668902" y="3731540"/>
        <a:ext cx="65695" cy="65695"/>
      </dsp:txXfrm>
    </dsp:sp>
    <dsp:sp modelId="{CFB92375-7702-4357-ABDA-594391AD1E81}">
      <dsp:nvSpPr>
        <dsp:cNvPr id="0" name=""/>
        <dsp:cNvSpPr/>
      </dsp:nvSpPr>
      <dsp:spPr>
        <a:xfrm>
          <a:off x="4022963" y="4054329"/>
          <a:ext cx="1132545" cy="566272"/>
        </a:xfrm>
        <a:prstGeom prst="roundRect">
          <a:avLst>
            <a:gd name="adj" fmla="val 10000"/>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 Group</a:t>
          </a:r>
        </a:p>
      </dsp:txBody>
      <dsp:txXfrm>
        <a:off x="4039549" y="4070915"/>
        <a:ext cx="1099373" cy="533100"/>
      </dsp:txXfrm>
    </dsp:sp>
    <dsp:sp modelId="{E054B7A5-0B6B-4204-B072-C9A6AE9D9E81}">
      <dsp:nvSpPr>
        <dsp:cNvPr id="0" name=""/>
        <dsp:cNvSpPr/>
      </dsp:nvSpPr>
      <dsp:spPr>
        <a:xfrm rot="21567072">
          <a:off x="5155493" y="4323599"/>
          <a:ext cx="681653" cy="21203"/>
        </a:xfrm>
        <a:custGeom>
          <a:avLst/>
          <a:gdLst/>
          <a:ahLst/>
          <a:cxnLst/>
          <a:rect l="0" t="0" r="0" b="0"/>
          <a:pathLst>
            <a:path>
              <a:moveTo>
                <a:pt x="0" y="10601"/>
              </a:moveTo>
              <a:lnTo>
                <a:pt x="681653" y="10601"/>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5479278" y="4317159"/>
        <a:ext cx="34082" cy="34082"/>
      </dsp:txXfrm>
    </dsp:sp>
    <dsp:sp modelId="{198EAAF8-D819-4C04-8A39-ACB8F2139034}">
      <dsp:nvSpPr>
        <dsp:cNvPr id="0" name=""/>
        <dsp:cNvSpPr/>
      </dsp:nvSpPr>
      <dsp:spPr>
        <a:xfrm>
          <a:off x="5837131" y="4047799"/>
          <a:ext cx="1132545" cy="5662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Resource</a:t>
          </a:r>
        </a:p>
      </dsp:txBody>
      <dsp:txXfrm>
        <a:off x="5853717" y="4064385"/>
        <a:ext cx="1099373" cy="533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26D0F-2637-41AA-BB5A-0A6887C800A8}">
      <dsp:nvSpPr>
        <dsp:cNvPr id="0" name=""/>
        <dsp:cNvSpPr/>
      </dsp:nvSpPr>
      <dsp:spPr>
        <a:xfrm>
          <a:off x="4904"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Clarify</a:t>
          </a:r>
        </a:p>
      </dsp:txBody>
      <dsp:txXfrm>
        <a:off x="35086" y="2376417"/>
        <a:ext cx="1529769" cy="970122"/>
      </dsp:txXfrm>
    </dsp:sp>
    <dsp:sp modelId="{88A3F323-19D8-4A54-8DCF-4E5D87DDA758}">
      <dsp:nvSpPr>
        <dsp:cNvPr id="0" name=""/>
        <dsp:cNvSpPr/>
      </dsp:nvSpPr>
      <dsp:spPr>
        <a:xfrm>
          <a:off x="912729" y="2709642"/>
          <a:ext cx="1678219" cy="1678219"/>
        </a:xfrm>
        <a:prstGeom prst="leftCircularArrow">
          <a:avLst>
            <a:gd name="adj1" fmla="val 2708"/>
            <a:gd name="adj2" fmla="val 329810"/>
            <a:gd name="adj3" fmla="val 2105320"/>
            <a:gd name="adj4" fmla="val 9024489"/>
            <a:gd name="adj5" fmla="val 31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511C4C-B696-48E0-ABAF-273122201343}">
      <dsp:nvSpPr>
        <dsp:cNvPr id="0" name=""/>
        <dsp:cNvSpPr/>
      </dsp:nvSpPr>
      <dsp:spPr>
        <a:xfrm>
          <a:off x="358267"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Mind Map</a:t>
          </a:r>
        </a:p>
      </dsp:txBody>
      <dsp:txXfrm>
        <a:off x="374730" y="3393184"/>
        <a:ext cx="1380526" cy="529157"/>
      </dsp:txXfrm>
    </dsp:sp>
    <dsp:sp modelId="{907900CE-441F-4CFC-B64B-2B5308CD7105}">
      <dsp:nvSpPr>
        <dsp:cNvPr id="0" name=""/>
        <dsp:cNvSpPr/>
      </dsp:nvSpPr>
      <dsp:spPr>
        <a:xfrm>
          <a:off x="1988146"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Path</a:t>
          </a:r>
        </a:p>
      </dsp:txBody>
      <dsp:txXfrm>
        <a:off x="2018328" y="2657459"/>
        <a:ext cx="1529769" cy="970122"/>
      </dsp:txXfrm>
    </dsp:sp>
    <dsp:sp modelId="{15C2BD38-1E3E-4D7E-BA86-39DD26BB8365}">
      <dsp:nvSpPr>
        <dsp:cNvPr id="0" name=""/>
        <dsp:cNvSpPr/>
      </dsp:nvSpPr>
      <dsp:spPr>
        <a:xfrm>
          <a:off x="2882720" y="1564713"/>
          <a:ext cx="1881403" cy="1881403"/>
        </a:xfrm>
        <a:prstGeom prst="circularArrow">
          <a:avLst>
            <a:gd name="adj1" fmla="val 2416"/>
            <a:gd name="adj2" fmla="val 292200"/>
            <a:gd name="adj3" fmla="val 19532289"/>
            <a:gd name="adj4" fmla="val 12575511"/>
            <a:gd name="adj5" fmla="val 2818"/>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28E060-9329-4993-A65E-B3A5AAD1B3ED}">
      <dsp:nvSpPr>
        <dsp:cNvPr id="0" name=""/>
        <dsp:cNvSpPr/>
      </dsp:nvSpPr>
      <dsp:spPr>
        <a:xfrm>
          <a:off x="2341509" y="2065193"/>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Study Plan</a:t>
          </a:r>
        </a:p>
      </dsp:txBody>
      <dsp:txXfrm>
        <a:off x="2357972" y="2081656"/>
        <a:ext cx="1380526" cy="529157"/>
      </dsp:txXfrm>
    </dsp:sp>
    <dsp:sp modelId="{EE08229D-9343-4261-851C-2E8A5868A0C6}">
      <dsp:nvSpPr>
        <dsp:cNvPr id="0" name=""/>
        <dsp:cNvSpPr/>
      </dsp:nvSpPr>
      <dsp:spPr>
        <a:xfrm>
          <a:off x="3971389"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Content</a:t>
          </a:r>
        </a:p>
      </dsp:txBody>
      <dsp:txXfrm>
        <a:off x="4001571" y="2376417"/>
        <a:ext cx="1529769" cy="970122"/>
      </dsp:txXfrm>
    </dsp:sp>
    <dsp:sp modelId="{75E09C8F-B7A8-404F-B698-B732C2C38DA4}">
      <dsp:nvSpPr>
        <dsp:cNvPr id="0" name=""/>
        <dsp:cNvSpPr/>
      </dsp:nvSpPr>
      <dsp:spPr>
        <a:xfrm>
          <a:off x="4879214" y="2709642"/>
          <a:ext cx="1678219" cy="1678219"/>
        </a:xfrm>
        <a:prstGeom prst="leftCircularArrow">
          <a:avLst>
            <a:gd name="adj1" fmla="val 2708"/>
            <a:gd name="adj2" fmla="val 329810"/>
            <a:gd name="adj3" fmla="val 2105320"/>
            <a:gd name="adj4" fmla="val 9024489"/>
            <a:gd name="adj5" fmla="val 31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DF9B81-913A-4D84-BDB9-969C84DCF197}">
      <dsp:nvSpPr>
        <dsp:cNvPr id="0" name=""/>
        <dsp:cNvSpPr/>
      </dsp:nvSpPr>
      <dsp:spPr>
        <a:xfrm>
          <a:off x="4324752"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Videos</a:t>
          </a:r>
        </a:p>
      </dsp:txBody>
      <dsp:txXfrm>
        <a:off x="4341215" y="3393184"/>
        <a:ext cx="1380526" cy="529157"/>
      </dsp:txXfrm>
    </dsp:sp>
    <dsp:sp modelId="{CF476CC5-060D-4221-AEA5-B9B4C14F837C}">
      <dsp:nvSpPr>
        <dsp:cNvPr id="0" name=""/>
        <dsp:cNvSpPr/>
      </dsp:nvSpPr>
      <dsp:spPr>
        <a:xfrm>
          <a:off x="5954631"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Concept</a:t>
          </a:r>
        </a:p>
      </dsp:txBody>
      <dsp:txXfrm>
        <a:off x="5984813" y="2657459"/>
        <a:ext cx="1529769" cy="970122"/>
      </dsp:txXfrm>
    </dsp:sp>
    <dsp:sp modelId="{52B97722-F009-4323-A34C-135E3CE84A64}">
      <dsp:nvSpPr>
        <dsp:cNvPr id="0" name=""/>
        <dsp:cNvSpPr/>
      </dsp:nvSpPr>
      <dsp:spPr>
        <a:xfrm>
          <a:off x="6849205" y="1564713"/>
          <a:ext cx="1881403" cy="1881403"/>
        </a:xfrm>
        <a:prstGeom prst="circularArrow">
          <a:avLst>
            <a:gd name="adj1" fmla="val 2416"/>
            <a:gd name="adj2" fmla="val 292200"/>
            <a:gd name="adj3" fmla="val 19532289"/>
            <a:gd name="adj4" fmla="val 12575511"/>
            <a:gd name="adj5" fmla="val 2818"/>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EBD5FA-9187-44B4-929D-4805D8F4B1D1}">
      <dsp:nvSpPr>
        <dsp:cNvPr id="0" name=""/>
        <dsp:cNvSpPr/>
      </dsp:nvSpPr>
      <dsp:spPr>
        <a:xfrm>
          <a:off x="6307994" y="2065193"/>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err="1"/>
            <a:t>Pratice</a:t>
          </a:r>
          <a:r>
            <a:rPr lang="en-US" sz="2200" kern="1200" dirty="0"/>
            <a:t> </a:t>
          </a:r>
        </a:p>
      </dsp:txBody>
      <dsp:txXfrm>
        <a:off x="6324457" y="2081656"/>
        <a:ext cx="1380526" cy="529157"/>
      </dsp:txXfrm>
    </dsp:sp>
    <dsp:sp modelId="{DBD07FBC-164C-4003-985C-E49B18933ACD}">
      <dsp:nvSpPr>
        <dsp:cNvPr id="0" name=""/>
        <dsp:cNvSpPr/>
      </dsp:nvSpPr>
      <dsp:spPr>
        <a:xfrm>
          <a:off x="7937874" y="2346235"/>
          <a:ext cx="1590133" cy="1311527"/>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Knowledge</a:t>
          </a:r>
        </a:p>
      </dsp:txBody>
      <dsp:txXfrm>
        <a:off x="7968056" y="2376417"/>
        <a:ext cx="1529769" cy="970122"/>
      </dsp:txXfrm>
    </dsp:sp>
    <dsp:sp modelId="{B2BDFF0D-F083-4928-B597-F78B3BD95FE1}">
      <dsp:nvSpPr>
        <dsp:cNvPr id="0" name=""/>
        <dsp:cNvSpPr/>
      </dsp:nvSpPr>
      <dsp:spPr>
        <a:xfrm>
          <a:off x="8291237" y="3376721"/>
          <a:ext cx="1413452" cy="56208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Simulate</a:t>
          </a:r>
        </a:p>
      </dsp:txBody>
      <dsp:txXfrm>
        <a:off x="8307700" y="3393184"/>
        <a:ext cx="1380526" cy="5291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11/13/2019 3:00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11/13/2019 3:00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072DC8-D49D-432C-9D46-A7718B5F5490}"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946009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76134C8-AC9E-49DD-B3D6-722B1A93F18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3:00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45206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517256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11/13/2019 3:00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3517383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77402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67264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11/13/2019 3:00 PM</a:t>
            </a:fld>
            <a:endParaRPr lang="en-US"/>
          </a:p>
        </p:txBody>
      </p:sp>
    </p:spTree>
    <p:extLst>
      <p:ext uri="{BB962C8B-B14F-4D97-AF65-F5344CB8AC3E}">
        <p14:creationId xmlns:p14="http://schemas.microsoft.com/office/powerpoint/2010/main" val="1854258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11/13/2019 3:00 PM</a:t>
            </a:fld>
            <a:endParaRPr lang="en-US"/>
          </a:p>
        </p:txBody>
      </p:sp>
    </p:spTree>
    <p:extLst>
      <p:ext uri="{BB962C8B-B14F-4D97-AF65-F5344CB8AC3E}">
        <p14:creationId xmlns:p14="http://schemas.microsoft.com/office/powerpoint/2010/main" val="3755713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55474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791166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48185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11/13/2019 3:00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950544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322822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110055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90501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511922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306434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11/13/2019 3:00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00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912815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146904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317044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404404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05FC6-45CD-407B-9538-F397EFA5C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p:cNvSpPr>
            <a:spLocks noGrp="1" noChangeArrowheads="1"/>
          </p:cNvSpPr>
          <p:nvPr>
            <p:ph type="dt" sz="quarter" idx="1"/>
          </p:nvPr>
        </p:nvSpPr>
        <p:spPr>
          <a:xfrm>
            <a:off x="264815" y="186683"/>
            <a:ext cx="1955088" cy="485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Course 10979D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36699"/>
                </a:solidFill>
                <a:effectLst/>
                <a:uLnTx/>
                <a:uFillTx/>
                <a:latin typeface="Arial" pitchFamily="34" charset="0"/>
                <a:ea typeface="+mn-ea"/>
                <a:cs typeface="Arial" pitchFamily="34" charset="0"/>
              </a:rPr>
              <a:t>Module</a:t>
            </a: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1200" b="1" i="0" u="none" strike="noStrike" kern="1200" cap="none" spc="0" normalizeH="0" baseline="0" noProof="0">
                <a:ln>
                  <a:noFill/>
                </a:ln>
                <a:solidFill>
                  <a:srgbClr val="336699"/>
                </a:solidFill>
                <a:effectLst/>
                <a:uLnTx/>
                <a:uFillTx/>
                <a:latin typeface="Arial" pitchFamily="34" charset="0"/>
                <a:ea typeface="+mn-ea"/>
                <a:cs typeface="Arial" pitchFamily="34" charset="0"/>
              </a:rPr>
              <a:t>0: Introduction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0929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3672404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Date Placeholder 4"/>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448662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3:00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6523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6D0C1E9-C76A-461C-8E91-17FFC972AC04}"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Footer Placeholder 6"/>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8214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576914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4153842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3195341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335332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2275000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48149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76134C8-AC9E-49DD-B3D6-722B1A93F18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11/13/2019 3:00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02131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This slide, like mentioned above is for multiple pointers. The information above covers the types</a:t>
            </a:r>
            <a:r>
              <a:rPr lang="en-US" baseline="0"/>
              <a:t> of information that can be used in this slide</a:t>
            </a:r>
            <a:endParaRPr lang="en-US"/>
          </a:p>
          <a:p>
            <a:pPr lvl="0" rtl="0">
              <a:spcBef>
                <a:spcPts val="0"/>
              </a:spcBef>
              <a:buNone/>
            </a:pPr>
            <a:endParaRPr lang="en-US"/>
          </a:p>
        </p:txBody>
      </p:sp>
    </p:spTree>
    <p:extLst>
      <p:ext uri="{BB962C8B-B14F-4D97-AF65-F5344CB8AC3E}">
        <p14:creationId xmlns:p14="http://schemas.microsoft.com/office/powerpoint/2010/main" val="2460054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This slide, like mentioned above is for multiple pointers. The information above covers the types</a:t>
            </a:r>
            <a:r>
              <a:rPr lang="en-US" baseline="0"/>
              <a:t> of information that can be used in this slide</a:t>
            </a:r>
            <a:endParaRPr lang="en-US"/>
          </a:p>
          <a:p>
            <a:pPr lvl="0" rtl="0">
              <a:spcBef>
                <a:spcPts val="0"/>
              </a:spcBef>
              <a:buNone/>
            </a:pPr>
            <a:endParaRPr lang="en-US"/>
          </a:p>
        </p:txBody>
      </p:sp>
    </p:spTree>
    <p:extLst>
      <p:ext uri="{BB962C8B-B14F-4D97-AF65-F5344CB8AC3E}">
        <p14:creationId xmlns:p14="http://schemas.microsoft.com/office/powerpoint/2010/main" val="3689851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This slide, like mentioned above is for multiple pointers. The information above covers the types</a:t>
            </a:r>
            <a:r>
              <a:rPr lang="en-US" baseline="0"/>
              <a:t> of information that can be used in this slide</a:t>
            </a:r>
            <a:endParaRPr lang="en-US"/>
          </a:p>
          <a:p>
            <a:pPr lvl="0" rtl="0">
              <a:spcBef>
                <a:spcPts val="0"/>
              </a:spcBef>
              <a:buNone/>
            </a:pPr>
            <a:endParaRPr lang="en-US"/>
          </a:p>
        </p:txBody>
      </p:sp>
    </p:spTree>
    <p:extLst>
      <p:ext uri="{BB962C8B-B14F-4D97-AF65-F5344CB8AC3E}">
        <p14:creationId xmlns:p14="http://schemas.microsoft.com/office/powerpoint/2010/main" val="1990792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2803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94497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2483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55</a:t>
            </a:fld>
            <a:endParaRPr lang="en-US"/>
          </a:p>
        </p:txBody>
      </p:sp>
    </p:spTree>
    <p:extLst>
      <p:ext uri="{BB962C8B-B14F-4D97-AF65-F5344CB8AC3E}">
        <p14:creationId xmlns:p14="http://schemas.microsoft.com/office/powerpoint/2010/main" val="54955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56</a:t>
            </a:fld>
            <a:endParaRPr lang="en-US"/>
          </a:p>
        </p:txBody>
      </p:sp>
    </p:spTree>
    <p:extLst>
      <p:ext uri="{BB962C8B-B14F-4D97-AF65-F5344CB8AC3E}">
        <p14:creationId xmlns:p14="http://schemas.microsoft.com/office/powerpoint/2010/main" val="2489686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4008EB6-D09E-4580-8CD6-DDB14511944F}" type="slidenum">
              <a:rPr lang="en-US" smtClean="0"/>
              <a:pPr/>
              <a:t>57</a:t>
            </a:fld>
            <a:endParaRPr lang="en-US"/>
          </a:p>
        </p:txBody>
      </p:sp>
    </p:spTree>
    <p:extLst>
      <p:ext uri="{BB962C8B-B14F-4D97-AF65-F5344CB8AC3E}">
        <p14:creationId xmlns:p14="http://schemas.microsoft.com/office/powerpoint/2010/main" val="978565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a:p>
        </p:txBody>
      </p:sp>
    </p:spTree>
    <p:extLst>
      <p:ext uri="{BB962C8B-B14F-4D97-AF65-F5344CB8AC3E}">
        <p14:creationId xmlns:p14="http://schemas.microsoft.com/office/powerpoint/2010/main" val="78773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548236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pPr/>
              <a:t>59</a:t>
            </a:fld>
            <a:endParaRPr lang="en-US"/>
          </a:p>
        </p:txBody>
      </p:sp>
    </p:spTree>
    <p:extLst>
      <p:ext uri="{BB962C8B-B14F-4D97-AF65-F5344CB8AC3E}">
        <p14:creationId xmlns:p14="http://schemas.microsoft.com/office/powerpoint/2010/main" val="4268955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11/13/2019 3:00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60</a:t>
            </a:fld>
            <a:endParaRPr lang="en-US"/>
          </a:p>
        </p:txBody>
      </p:sp>
    </p:spTree>
    <p:extLst>
      <p:ext uri="{BB962C8B-B14F-4D97-AF65-F5344CB8AC3E}">
        <p14:creationId xmlns:p14="http://schemas.microsoft.com/office/powerpoint/2010/main" val="850656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1506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11/13/2019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62</a:t>
            </a:fld>
            <a:endParaRPr lang="en-US" dirty="0"/>
          </a:p>
        </p:txBody>
      </p:sp>
    </p:spTree>
    <p:extLst>
      <p:ext uri="{BB962C8B-B14F-4D97-AF65-F5344CB8AC3E}">
        <p14:creationId xmlns:p14="http://schemas.microsoft.com/office/powerpoint/2010/main" val="972078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11/13/2019 3:00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63</a:t>
            </a:fld>
            <a:endParaRPr lang="en-US"/>
          </a:p>
        </p:txBody>
      </p:sp>
    </p:spTree>
    <p:extLst>
      <p:ext uri="{BB962C8B-B14F-4D97-AF65-F5344CB8AC3E}">
        <p14:creationId xmlns:p14="http://schemas.microsoft.com/office/powerpoint/2010/main" val="3156226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11/13/2019 3:00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2239124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02E8B-7637-4E5F-ACA6-41119C2913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82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11/13/2019 3:00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69</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40246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209601-0614-4E10-9769-C02B051FE8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37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11/13/2019 3:00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57085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7675A-E376-445A-ABF4-C846E34B7B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98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7675A-E376-445A-ABF4-C846E34B7B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276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831-A30F-4B01-9F1B-150D76281D4A}"/>
              </a:ext>
            </a:extLst>
          </p:cNvPr>
          <p:cNvSpPr>
            <a:spLocks noGrp="1"/>
          </p:cNvSpPr>
          <p:nvPr>
            <p:ph type="title" hasCustomPrompt="1"/>
          </p:nvPr>
        </p:nvSpPr>
        <p:spPr>
          <a:xfrm>
            <a:off x="588263" y="-453671"/>
            <a:ext cx="2250187" cy="307777"/>
          </a:xfrm>
        </p:spPr>
        <p:txBody>
          <a:bodyPr anchor="b"/>
          <a:lstStyle>
            <a:lvl1pPr>
              <a:defRPr sz="2000"/>
            </a:lvl1pPr>
          </a:lstStyle>
          <a:p>
            <a:r>
              <a:rPr lang="en-US" dirty="0"/>
              <a:t>Microsoft Ignite</a:t>
            </a:r>
          </a:p>
        </p:txBody>
      </p:sp>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0764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7E582958-B9FC-45CD-B97B-46119EB37ECC}"/>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61714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6551D545-C251-4D4D-AB3D-52FE003820E0}"/>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29583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9E8D49A-E1F4-4A07-AB4E-D44DDE006610}"/>
              </a:ext>
            </a:extLst>
          </p:cNvPr>
          <p:cNvSpPr>
            <a:spLocks noGrp="1"/>
          </p:cNvSpPr>
          <p:nvPr>
            <p:ph type="body" sz="quarter" idx="14" hasCustomPrompt="1"/>
          </p:nvPr>
        </p:nvSpPr>
        <p:spPr>
          <a:xfrm>
            <a:off x="584199" y="6016752"/>
            <a:ext cx="5510213"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50621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Text Placeholder 4">
            <a:extLst>
              <a:ext uri="{FF2B5EF4-FFF2-40B4-BE49-F238E27FC236}">
                <a16:creationId xmlns:a16="http://schemas.microsoft.com/office/drawing/2014/main" id="{15DA218C-BA83-4181-901D-C486606417EB}"/>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2163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5874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4603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1742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69208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25442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856672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8526201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7492939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999364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93996089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5433230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41938133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8650613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43545384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7134289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86841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3088565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483398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1216919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869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706815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88583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2122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1949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6388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4793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4358496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233595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1517005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700493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29556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839760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6131227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02735740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7E582958-B9FC-45CD-B97B-46119EB37ECC}"/>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38504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6331762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3507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089327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284639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orient="horz" pos="1910" userDrawn="1">
          <p15:clr>
            <a:srgbClr val="5ACBF0"/>
          </p15:clr>
        </p15:guide>
        <p15:guide id="4" orient="horz" pos="2505" userDrawn="1">
          <p15:clr>
            <a:srgbClr val="5ACBF0"/>
          </p15:clr>
        </p15:guide>
        <p15:guide id="5" pos="3840"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6551D545-C251-4D4D-AB3D-52FE003820E0}"/>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userDrawn="1">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quare Photo body text">
    <p:spTree>
      <p:nvGrpSpPr>
        <p:cNvPr id="1" name=""/>
        <p:cNvGrpSpPr/>
        <p:nvPr/>
      </p:nvGrpSpPr>
      <p:grpSpPr>
        <a:xfrm>
          <a:off x="0" y="0"/>
          <a:ext cx="0" cy="0"/>
          <a:chOff x="0" y="0"/>
          <a:chExt cx="0" cy="0"/>
        </a:xfrm>
      </p:grpSpPr>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itle 4">
            <a:extLst>
              <a:ext uri="{FF2B5EF4-FFF2-40B4-BE49-F238E27FC236}">
                <a16:creationId xmlns:a16="http://schemas.microsoft.com/office/drawing/2014/main" id="{27EDB658-16F9-42B5-B69E-532663EC8F63}"/>
              </a:ext>
            </a:extLst>
          </p:cNvPr>
          <p:cNvSpPr>
            <a:spLocks noGrp="1"/>
          </p:cNvSpPr>
          <p:nvPr>
            <p:ph type="title"/>
          </p:nvPr>
        </p:nvSpPr>
        <p:spPr>
          <a:xfrm>
            <a:off x="588263" y="457200"/>
            <a:ext cx="4138347" cy="433965"/>
          </a:xfrm>
        </p:spPr>
        <p:txBody>
          <a:bodyPr vert="horz" wrap="square" lIns="0" tIns="64008" rIns="0" bIns="0" rtlCol="0" anchor="t">
            <a:spAutoFit/>
          </a:bodyPr>
          <a:lstStyle>
            <a:lvl1pPr>
              <a:defRPr lang="en-US" sz="2400" spc="0"/>
            </a:lvl1pPr>
          </a:lstStyle>
          <a:p>
            <a:pPr lvl="0"/>
            <a:r>
              <a:rPr lang="en-US"/>
              <a:t>Click to edit Master title style</a:t>
            </a:r>
          </a:p>
        </p:txBody>
      </p:sp>
      <p:sp>
        <p:nvSpPr>
          <p:cNvPr id="38" name="Text Placeholder 3">
            <a:extLst>
              <a:ext uri="{FF2B5EF4-FFF2-40B4-BE49-F238E27FC236}">
                <a16:creationId xmlns:a16="http://schemas.microsoft.com/office/drawing/2014/main" id="{CCE37802-0079-469F-B559-1C453A35F476}"/>
              </a:ext>
            </a:extLst>
          </p:cNvPr>
          <p:cNvSpPr>
            <a:spLocks noGrp="1"/>
          </p:cNvSpPr>
          <p:nvPr>
            <p:ph type="body" sz="quarter" idx="10"/>
          </p:nvPr>
        </p:nvSpPr>
        <p:spPr>
          <a:xfrm>
            <a:off x="584201" y="1303825"/>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7558540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HEADLIN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95C438-517B-4132-8E1E-259A169A43C2}"/>
              </a:ext>
            </a:extLst>
          </p:cNvPr>
          <p:cNvSpPr>
            <a:spLocks noGrp="1"/>
          </p:cNvSpPr>
          <p:nvPr>
            <p:ph type="sldNum" sz="quarter" idx="15"/>
          </p:nvPr>
        </p:nvSpPr>
        <p:spPr/>
        <p:txBody>
          <a:bodyPr/>
          <a:lstStyle/>
          <a:p>
            <a:fld id="{6917C22C-C5D7-4539-A137-217872CE6377}" type="slidenum">
              <a:rPr lang="en-US" smtClean="0"/>
              <a:pPr/>
              <a:t>‹#›</a:t>
            </a:fld>
            <a:endParaRPr lang="en-US"/>
          </a:p>
        </p:txBody>
      </p:sp>
      <p:sp>
        <p:nvSpPr>
          <p:cNvPr id="3" name="Title 2">
            <a:extLst>
              <a:ext uri="{FF2B5EF4-FFF2-40B4-BE49-F238E27FC236}">
                <a16:creationId xmlns:a16="http://schemas.microsoft.com/office/drawing/2014/main" id="{AD4DB4ED-7B2F-4B70-B22E-53488F1C87DE}"/>
              </a:ext>
            </a:extLst>
          </p:cNvPr>
          <p:cNvSpPr>
            <a:spLocks noGrp="1"/>
          </p:cNvSpPr>
          <p:nvPr>
            <p:ph type="title" hasCustomPrompt="1"/>
          </p:nvPr>
        </p:nvSpPr>
        <p:spPr>
          <a:xfrm>
            <a:off x="387059" y="335067"/>
            <a:ext cx="10819784" cy="1143000"/>
          </a:xfrm>
        </p:spPr>
        <p:txBody>
          <a:bodyPr vert="horz" lIns="0" tIns="0" rIns="0" bIns="0" rtlCol="0" anchor="t" anchorCtr="0">
            <a:noAutofit/>
          </a:bodyPr>
          <a:lstStyle>
            <a:lvl1pPr>
              <a:defRPr lang="en-US" b="0">
                <a:gradFill>
                  <a:gsLst>
                    <a:gs pos="0">
                      <a:schemeClr val="tx1"/>
                    </a:gs>
                    <a:gs pos="100000">
                      <a:schemeClr val="tx1"/>
                    </a:gs>
                  </a:gsLst>
                  <a:lin ang="5400000" scaled="1"/>
                </a:gradFill>
              </a:defRPr>
            </a:lvl1pPr>
          </a:lstStyle>
          <a:p>
            <a:pPr lvl="0">
              <a:buClrTx/>
            </a:pPr>
            <a:r>
              <a:rPr lang="en-US"/>
              <a:t>Headline</a:t>
            </a:r>
          </a:p>
        </p:txBody>
      </p:sp>
    </p:spTree>
    <p:extLst>
      <p:ext uri="{BB962C8B-B14F-4D97-AF65-F5344CB8AC3E}">
        <p14:creationId xmlns:p14="http://schemas.microsoft.com/office/powerpoint/2010/main" val="4119531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6"/>
            <a:ext cx="11655840" cy="180690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p:cNvSpPr txBox="1"/>
          <p:nvPr userDrawn="1"/>
        </p:nvSpPr>
        <p:spPr bwMode="white">
          <a:xfrm>
            <a:off x="4367360" y="6566898"/>
            <a:ext cx="3457280"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896350" rtl="0" eaLnBrk="1" latinLnBrk="0" hangingPunct="1"/>
            <a:r>
              <a:rPr lang="en-US" sz="1029" b="0" kern="1200" spc="147" baseline="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004800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apositive Titre et contenu sans liste à puce">
    <p:spTree>
      <p:nvGrpSpPr>
        <p:cNvPr id="1" name=""/>
        <p:cNvGrpSpPr/>
        <p:nvPr/>
      </p:nvGrpSpPr>
      <p:grpSpPr>
        <a:xfrm>
          <a:off x="0" y="0"/>
          <a:ext cx="0" cy="0"/>
          <a:chOff x="0" y="0"/>
          <a:chExt cx="0" cy="0"/>
        </a:xfrm>
      </p:grpSpPr>
      <p:sp>
        <p:nvSpPr>
          <p:cNvPr id="2" name="Title 1"/>
          <p:cNvSpPr>
            <a:spLocks noGrp="1"/>
          </p:cNvSpPr>
          <p:nvPr>
            <p:ph type="title"/>
          </p:nvPr>
        </p:nvSpPr>
        <p:spPr>
          <a:xfrm>
            <a:off x="269240" y="345546"/>
            <a:ext cx="11655840" cy="543097"/>
          </a:xfrm>
        </p:spPr>
        <p:txBody>
          <a:bodyPr/>
          <a:lstStyle>
            <a:lvl1pPr>
              <a:defRPr sz="3529">
                <a:solidFill>
                  <a:schemeClr val="tx1"/>
                </a:solidFill>
              </a:defRPr>
            </a:lvl1pPr>
          </a:lstStyle>
          <a:p>
            <a:r>
              <a:rPr lang="en-US"/>
              <a:t>Click to edit Master title style</a:t>
            </a:r>
          </a:p>
        </p:txBody>
      </p:sp>
      <p:sp>
        <p:nvSpPr>
          <p:cNvPr id="6" name="Text Placeholder 5"/>
          <p:cNvSpPr>
            <a:spLocks noGrp="1"/>
          </p:cNvSpPr>
          <p:nvPr>
            <p:ph type="body" sz="quarter" idx="10"/>
          </p:nvPr>
        </p:nvSpPr>
        <p:spPr>
          <a:xfrm>
            <a:off x="269239" y="1189176"/>
            <a:ext cx="11653523" cy="1653401"/>
          </a:xfrm>
        </p:spPr>
        <p:txBody>
          <a:bodyPr/>
          <a:lstStyle>
            <a:lvl1pPr marL="0" indent="0">
              <a:buNone/>
              <a:defRPr sz="2745">
                <a:gradFill>
                  <a:gsLst>
                    <a:gs pos="1250">
                      <a:schemeClr val="tx2"/>
                    </a:gs>
                    <a:gs pos="99000">
                      <a:schemeClr val="tx2"/>
                    </a:gs>
                  </a:gsLst>
                  <a:lin ang="5400000" scaled="0"/>
                </a:gradFill>
              </a:defRPr>
            </a:lvl1pPr>
            <a:lvl2pPr marL="0" indent="0">
              <a:buFontTx/>
              <a:buNone/>
              <a:defRPr sz="1765"/>
            </a:lvl2pPr>
            <a:lvl3pPr marL="224097" indent="0">
              <a:buNone/>
              <a:defRPr sz="1765"/>
            </a:lvl3pPr>
            <a:lvl4pPr marL="448193" indent="0">
              <a:buNone/>
              <a:defRPr sz="1568"/>
            </a:lvl4pPr>
            <a:lvl5pPr marL="672290" indent="0">
              <a:buNone/>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05250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733" y="266012"/>
            <a:ext cx="11306469" cy="403137"/>
          </a:xfrm>
        </p:spPr>
        <p:txBody>
          <a:bodyPr wrap="square" lIns="0" tIns="0" rIns="0" bIns="0">
            <a:spAutoFit/>
          </a:bodyPr>
          <a:lstStyle>
            <a:lvl1pPr>
              <a:lnSpc>
                <a:spcPts val="3075"/>
              </a:lnSpc>
              <a:defRPr sz="3200" strike="noStrike">
                <a:solidFill>
                  <a:srgbClr val="2F2F2F"/>
                </a:solidFill>
              </a:defRPr>
            </a:lvl1pPr>
          </a:lstStyle>
          <a:p>
            <a:r>
              <a:rPr lang="en-US"/>
              <a:t>Title</a:t>
            </a:r>
          </a:p>
        </p:txBody>
      </p:sp>
    </p:spTree>
    <p:extLst>
      <p:ext uri="{BB962C8B-B14F-4D97-AF65-F5344CB8AC3E}">
        <p14:creationId xmlns:p14="http://schemas.microsoft.com/office/powerpoint/2010/main" val="271349943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8C618B-6F8C-4BB5-B2CE-C4160DD4BD15}"/>
              </a:ext>
            </a:extLst>
          </p:cNvPr>
          <p:cNvSpPr>
            <a:spLocks noGrp="1"/>
          </p:cNvSpPr>
          <p:nvPr>
            <p:ph type="title" hasCustomPrompt="1"/>
          </p:nvPr>
        </p:nvSpPr>
        <p:spPr>
          <a:xfrm>
            <a:off x="588263" y="-453671"/>
            <a:ext cx="2250187" cy="307777"/>
          </a:xfrm>
        </p:spPr>
        <p:txBody>
          <a:bodyPr anchor="b"/>
          <a:lstStyle>
            <a:lvl1pPr>
              <a:defRPr sz="2000"/>
            </a:lvl1pPr>
          </a:lstStyle>
          <a:p>
            <a:r>
              <a:rPr lang="en-US" dirty="0"/>
              <a:t>Microsoft Ignite</a:t>
            </a:r>
          </a:p>
        </p:txBody>
      </p:sp>
      <p:sp>
        <p:nvSpPr>
          <p:cNvPr id="5" name="Freeform 5" descr="Microsoft Ignite logo">
            <a:extLst>
              <a:ext uri="{FF2B5EF4-FFF2-40B4-BE49-F238E27FC236}">
                <a16:creationId xmlns:a16="http://schemas.microsoft.com/office/drawing/2014/main" id="{D47C6F66-CC29-4F66-9643-C652E6794768}"/>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04697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42273911-33B6-45AC-B46F-3AAF6B31435D}"/>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28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Microsoft Ignite cube graphic">
            <a:extLst>
              <a:ext uri="{FF2B5EF4-FFF2-40B4-BE49-F238E27FC236}">
                <a16:creationId xmlns:a16="http://schemas.microsoft.com/office/drawing/2014/main" id="{5FE3E21F-3B29-45AF-A62E-40AAF2B12C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6054" y="0"/>
            <a:ext cx="8115946" cy="6858000"/>
          </a:xfrm>
          <a:prstGeom prst="rect">
            <a:avLst/>
          </a:prstGeom>
        </p:spPr>
      </p:pic>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A9F590E8-0FFD-4117-A1DE-0956D272D070}"/>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5532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9E8D49A-E1F4-4A07-AB4E-D44DDE006610}"/>
              </a:ext>
            </a:extLst>
          </p:cNvPr>
          <p:cNvSpPr>
            <a:spLocks noGrp="1"/>
          </p:cNvSpPr>
          <p:nvPr>
            <p:ph type="body" sz="quarter" idx="14" hasCustomPrompt="1"/>
          </p:nvPr>
        </p:nvSpPr>
        <p:spPr>
          <a:xfrm>
            <a:off x="584199" y="6016752"/>
            <a:ext cx="5510213"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701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52E0AD10-B370-47BA-99BE-7F79AEBBA3BA}"/>
              </a:ext>
            </a:extLst>
          </p:cNvPr>
          <p:cNvSpPr>
            <a:spLocks noGrp="1"/>
          </p:cNvSpPr>
          <p:nvPr>
            <p:ph type="body" sz="quarter" idx="14" hasCustomPrompt="1"/>
          </p:nvPr>
        </p:nvSpPr>
        <p:spPr>
          <a:xfrm>
            <a:off x="584199" y="6016752"/>
            <a:ext cx="5510213"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7" name="Picture 6" descr="Microsoft Ignite cube graphic">
            <a:extLst>
              <a:ext uri="{FF2B5EF4-FFF2-40B4-BE49-F238E27FC236}">
                <a16:creationId xmlns:a16="http://schemas.microsoft.com/office/drawing/2014/main" id="{87E693D7-9346-4760-B3C6-BF5E7E9645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338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Text Placeholder 4">
            <a:extLst>
              <a:ext uri="{FF2B5EF4-FFF2-40B4-BE49-F238E27FC236}">
                <a16:creationId xmlns:a16="http://schemas.microsoft.com/office/drawing/2014/main" id="{D1D9D8AB-A5E5-4799-8223-D54AFD3F0E3E}"/>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2620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7904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2296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030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02894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2349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100307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51242035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621485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Text Placeholder 4">
            <a:extLst>
              <a:ext uri="{FF2B5EF4-FFF2-40B4-BE49-F238E27FC236}">
                <a16:creationId xmlns:a16="http://schemas.microsoft.com/office/drawing/2014/main" id="{15DA218C-BA83-4181-901D-C486606417EB}"/>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8581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42046980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6303845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4215995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537959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7324199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dirty="0"/>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0142482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1203115726"/>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315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043129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546906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8356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pic>
        <p:nvPicPr>
          <p:cNvPr id="7" name="Picture 6">
            <a:extLst>
              <a:ext uri="{FF2B5EF4-FFF2-40B4-BE49-F238E27FC236}">
                <a16:creationId xmlns:a16="http://schemas.microsoft.com/office/drawing/2014/main" id="{C3163E2A-0F0F-4D30-BA3B-64D7F94B8B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25505" y="-10888"/>
            <a:ext cx="7666496" cy="6881401"/>
          </a:xfrm>
          <a:prstGeom prst="rect">
            <a:avLst/>
          </a:prstGeom>
        </p:spPr>
      </p:pic>
    </p:spTree>
    <p:extLst>
      <p:ext uri="{BB962C8B-B14F-4D97-AF65-F5344CB8AC3E}">
        <p14:creationId xmlns:p14="http://schemas.microsoft.com/office/powerpoint/2010/main" val="75216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descr="Microsoft Ignite cube graphic">
            <a:extLst>
              <a:ext uri="{FF2B5EF4-FFF2-40B4-BE49-F238E27FC236}">
                <a16:creationId xmlns:a16="http://schemas.microsoft.com/office/drawing/2014/main" id="{8B979EA3-9237-4885-9E01-A134FAE63F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spTree>
    <p:extLst>
      <p:ext uri="{BB962C8B-B14F-4D97-AF65-F5344CB8AC3E}">
        <p14:creationId xmlns:p14="http://schemas.microsoft.com/office/powerpoint/2010/main" val="3207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309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433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60457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1291912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40554128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dirty="0"/>
              <a:t>Microsoft Ignite</a:t>
            </a:r>
          </a:p>
        </p:txBody>
      </p:sp>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65236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6" name="Text Placeholder 4">
            <a:extLst>
              <a:ext uri="{FF2B5EF4-FFF2-40B4-BE49-F238E27FC236}">
                <a16:creationId xmlns:a16="http://schemas.microsoft.com/office/drawing/2014/main" id="{F873E140-EBBD-4F8B-AAA0-9EDEFA8348C0}"/>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783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B9799F4E-39BB-44E0-8B93-02F3DE8B85DF}"/>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9755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F09799ED-D3DF-469B-BE50-2A807A69EDAA}"/>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79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7" name="Text Placeholder 4">
            <a:extLst>
              <a:ext uri="{FF2B5EF4-FFF2-40B4-BE49-F238E27FC236}">
                <a16:creationId xmlns:a16="http://schemas.microsoft.com/office/drawing/2014/main" id="{6ED069A2-9F98-4C10-83D7-C44895A01865}"/>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932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8182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737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3670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48857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8183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15479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1866671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4536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dirty="0"/>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43585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0604124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80439675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69874497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0268353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42201041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dirty="0"/>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77854159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163327456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15114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dirty="0"/>
              <a:t>Edit Master text styles</a:t>
            </a:r>
          </a:p>
        </p:txBody>
      </p:sp>
    </p:spTree>
    <p:extLst>
      <p:ext uri="{BB962C8B-B14F-4D97-AF65-F5344CB8AC3E}">
        <p14:creationId xmlns:p14="http://schemas.microsoft.com/office/powerpoint/2010/main" val="25223795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dirty="0"/>
              <a:t>Edit Master text styles</a:t>
            </a:r>
          </a:p>
        </p:txBody>
      </p:sp>
    </p:spTree>
    <p:extLst>
      <p:ext uri="{BB962C8B-B14F-4D97-AF65-F5344CB8AC3E}">
        <p14:creationId xmlns:p14="http://schemas.microsoft.com/office/powerpoint/2010/main" val="33262731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907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310980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16927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46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78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984297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4164992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8176862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831-A30F-4B01-9F1B-150D76281D4A}"/>
              </a:ext>
            </a:extLst>
          </p:cNvPr>
          <p:cNvSpPr>
            <a:spLocks noGrp="1"/>
          </p:cNvSpPr>
          <p:nvPr>
            <p:ph type="title" hasCustomPrompt="1"/>
          </p:nvPr>
        </p:nvSpPr>
        <p:spPr>
          <a:xfrm>
            <a:off x="588263" y="-453671"/>
            <a:ext cx="2250187" cy="307777"/>
          </a:xfrm>
        </p:spPr>
        <p:txBody>
          <a:bodyPr anchor="b"/>
          <a:lstStyle>
            <a:lvl1pPr>
              <a:defRPr sz="2000"/>
            </a:lvl1pPr>
          </a:lstStyle>
          <a:p>
            <a:r>
              <a:rPr lang="en-US" dirty="0"/>
              <a:t>Microsoft Ignite</a:t>
            </a:r>
          </a:p>
        </p:txBody>
      </p:sp>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86354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image" Target="../media/image1.emf"/><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theme" Target="../theme/theme3.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image" Target="../media/image1.emf"/><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theme" Target="../theme/theme4.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8"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 xmlns:adec="http://schemas.microsoft.com/office/drawing/2017/decorative" val="0"/>
              </a:ext>
            </a:extLst>
          </p:cNvPr>
          <p:cNvPicPr>
            <a:picLocks noChangeAspect="1"/>
          </p:cNvPicPr>
          <p:nvPr userDrawn="1"/>
        </p:nvPicPr>
        <p:blipFill rotWithShape="1">
          <a:blip r:embed="rId3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832" r:id="rId1"/>
    <p:sldLayoutId id="2147484577" r:id="rId2"/>
    <p:sldLayoutId id="2147484610" r:id="rId3"/>
    <p:sldLayoutId id="2147484833" r:id="rId4"/>
    <p:sldLayoutId id="2147484834" r:id="rId5"/>
    <p:sldLayoutId id="2147484710" r:id="rId6"/>
    <p:sldLayoutId id="2147484240" r:id="rId7"/>
    <p:sldLayoutId id="2147484736" r:id="rId8"/>
    <p:sldLayoutId id="2147484474" r:id="rId9"/>
    <p:sldLayoutId id="2147484639" r:id="rId10"/>
    <p:sldLayoutId id="2147484603" r:id="rId11"/>
    <p:sldLayoutId id="2147484751" r:id="rId12"/>
    <p:sldLayoutId id="2147484752" r:id="rId13"/>
    <p:sldLayoutId id="2147484777" r:id="rId14"/>
    <p:sldLayoutId id="2147484835" r:id="rId15"/>
    <p:sldLayoutId id="2147484836" r:id="rId16"/>
    <p:sldLayoutId id="2147484837" r:id="rId17"/>
    <p:sldLayoutId id="2147484838" r:id="rId18"/>
    <p:sldLayoutId id="2147484839" r:id="rId19"/>
    <p:sldLayoutId id="2147484783" r:id="rId20"/>
    <p:sldLayoutId id="2147484784" r:id="rId21"/>
    <p:sldLayoutId id="2147484785" r:id="rId22"/>
    <p:sldLayoutId id="2147484786" r:id="rId23"/>
    <p:sldLayoutId id="2147484787" r:id="rId24"/>
    <p:sldLayoutId id="2147484249" r:id="rId25"/>
    <p:sldLayoutId id="2147484584" r:id="rId26"/>
    <p:sldLayoutId id="2147484671" r:id="rId27"/>
    <p:sldLayoutId id="2147484673" r:id="rId28"/>
    <p:sldLayoutId id="2147484585" r:id="rId29"/>
    <p:sldLayoutId id="2147484299" r:id="rId30"/>
    <p:sldLayoutId id="2147484263" r:id="rId31"/>
    <p:sldLayoutId id="2147484909" r:id="rId32"/>
    <p:sldLayoutId id="2147484910" r:id="rId33"/>
    <p:sldLayoutId id="2147484911" r:id="rId34"/>
    <p:sldLayoutId id="2147484912" r:id="rId35"/>
    <p:sldLayoutId id="2147484913" r:id="rId3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23733565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4853" r:id="rId13"/>
    <p:sldLayoutId id="2147484854" r:id="rId14"/>
    <p:sldLayoutId id="2147484855" r:id="rId15"/>
    <p:sldLayoutId id="2147484856" r:id="rId16"/>
    <p:sldLayoutId id="2147484857" r:id="rId17"/>
    <p:sldLayoutId id="2147484858" r:id="rId18"/>
    <p:sldLayoutId id="2147484859" r:id="rId19"/>
    <p:sldLayoutId id="2147484860" r:id="rId20"/>
    <p:sldLayoutId id="2147484861" r:id="rId21"/>
    <p:sldLayoutId id="2147484862" r:id="rId22"/>
    <p:sldLayoutId id="2147484863" r:id="rId23"/>
    <p:sldLayoutId id="2147484864" r:id="rId24"/>
    <p:sldLayoutId id="2147484865" r:id="rId25"/>
    <p:sldLayoutId id="2147484866" r:id="rId26"/>
    <p:sldLayoutId id="2147484867" r:id="rId27"/>
    <p:sldLayoutId id="2147484868" r:id="rId28"/>
    <p:sldLayoutId id="2147484869" r:id="rId29"/>
    <p:sldLayoutId id="2147484870" r:id="rId30"/>
    <p:sldLayoutId id="2147484871"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79163514"/>
      </p:ext>
    </p:extLst>
  </p:cSld>
  <p:clrMap bg1="dk1" tx1="lt1" bg2="dk2" tx2="lt2" accent1="accent1" accent2="accent2" accent3="accent3" accent4="accent4" accent5="accent5" accent6="accent6" hlink="hlink" folHlink="folHlink"/>
  <p:sldLayoutIdLst>
    <p:sldLayoutId id="2147484873" r:id="rId1"/>
    <p:sldLayoutId id="2147484874" r:id="rId2"/>
    <p:sldLayoutId id="2147484904" r:id="rId3"/>
    <p:sldLayoutId id="2147484905"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4887" r:id="rId15"/>
    <p:sldLayoutId id="2147484888" r:id="rId16"/>
    <p:sldLayoutId id="2147484889" r:id="rId17"/>
    <p:sldLayoutId id="2147484890" r:id="rId18"/>
    <p:sldLayoutId id="2147484891" r:id="rId19"/>
    <p:sldLayoutId id="2147484892" r:id="rId20"/>
    <p:sldLayoutId id="2147484893" r:id="rId21"/>
    <p:sldLayoutId id="2147484906" r:id="rId22"/>
    <p:sldLayoutId id="2147484907" r:id="rId23"/>
    <p:sldLayoutId id="2147484896" r:id="rId24"/>
    <p:sldLayoutId id="2147484897" r:id="rId25"/>
    <p:sldLayoutId id="2147484898" r:id="rId26"/>
    <p:sldLayoutId id="2147484899" r:id="rId27"/>
    <p:sldLayoutId id="2147484900" r:id="rId28"/>
    <p:sldLayoutId id="2147484901" r:id="rId29"/>
    <p:sldLayoutId id="2147484902" r:id="rId30"/>
    <p:sldLayoutId id="2147484903"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98851162"/>
      </p:ext>
    </p:extLst>
  </p:cSld>
  <p:clrMap bg1="lt1" tx1="dk1" bg2="lt2" tx2="dk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 id="2147484926" r:id="rId12"/>
    <p:sldLayoutId id="2147484927" r:id="rId13"/>
    <p:sldLayoutId id="2147484928" r:id="rId14"/>
    <p:sldLayoutId id="2147484929" r:id="rId15"/>
    <p:sldLayoutId id="2147484930" r:id="rId16"/>
    <p:sldLayoutId id="2147484931" r:id="rId17"/>
    <p:sldLayoutId id="2147484932" r:id="rId18"/>
    <p:sldLayoutId id="2147484933" r:id="rId19"/>
    <p:sldLayoutId id="2147484934" r:id="rId20"/>
    <p:sldLayoutId id="2147484935" r:id="rId21"/>
    <p:sldLayoutId id="2147484936" r:id="rId22"/>
    <p:sldLayoutId id="2147484937" r:id="rId23"/>
    <p:sldLayoutId id="2147484938" r:id="rId24"/>
    <p:sldLayoutId id="2147484939" r:id="rId25"/>
    <p:sldLayoutId id="2147484940" r:id="rId26"/>
    <p:sldLayoutId id="2147484941" r:id="rId27"/>
    <p:sldLayoutId id="2147484942" r:id="rId28"/>
    <p:sldLayoutId id="2147484943" r:id="rId29"/>
    <p:sldLayoutId id="2147484944" r:id="rId30"/>
    <p:sldLayoutId id="2147484945"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icrosoft.com/learning/exam-AZ-103.aspx"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hyperlink" Target="https://www.microsoft.com/learning/azure-administrator.aspx"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NULL" TargetMode="External"/><Relationship Id="rId5" Type="http://schemas.openxmlformats.org/officeDocument/2006/relationships/hyperlink" Target="NULL" TargetMode="External"/><Relationship Id="rId10" Type="http://schemas.openxmlformats.org/officeDocument/2006/relationships/image" Target="../media/image38.svg"/><Relationship Id="rId4" Type="http://schemas.openxmlformats.org/officeDocument/2006/relationships/image" Target="../media/image34.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image" Target="../media/image39.emf"/><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hyperlink" Target="http://aka.ms/Azure/Scaffold" TargetMode="External"/><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hyperlink" Target="http://aka.ms/Azure/Subscriptions" TargetMode="External"/><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aka.ms/Azure/RBAC"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6.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hyperlink" Target="https://docs.microsoft.com/en-us/azure/monitoring-and-diagnostics/monitoring-overview"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portal.loganalytics.i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cs.microsoft.com/en-us/azure/cost-management/overview"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hyperlink" Target="https://docs.microsoft.com/en-us/azure/monitoring-and-diagnostics/monitoring-action-groups"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hyperlink" Target="https://docs.microsoft.com/en-us/azure/billing/billing-subscription-transfer"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docs.microsoft.com/en-us/azure/active-directory/fundamentals/active-directory-how-subscriptions-associated-director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cs.microsoft.com/en-us/azure/azure-resource-manager/resource-group-move-resources#app-service-limitations"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aka.ms/Azure/Storage"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docs.microsoft.com/en-us/azure/virtual-network/tutorial-restrict-network-access-to-resourc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xml"/><Relationship Id="rId7" Type="http://schemas.openxmlformats.org/officeDocument/2006/relationships/image" Target="../media/image25.jpe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24.gif"/><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aka.ms/Azure/CDN"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ka.ms/azure/file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docs.microsoft.com/en-us/azure/storage/files/storage-sync-files-deployment-guide?tabs=porta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aka.ms/Azure/Backup"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aka.ms/Azure/VMSS" TargetMode="External"/><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hyperlink" Target="https://docs.microsoft.com/en-us/azure/virtual-machines/virtual-machines-windows-creation-choices?toc=/azure/virtual-machines/windows/toc.json"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hyperlink" Target="https://docs.microsoft.com/en-us/azure/azure-resource-manager/resource-manager-template-walkthrough?toc=/azure/virtual-machines/windows/toc.json"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docs.microsoft.com/en-us/azure/virtual-machines/virtual-machines-windows-extensions-dsc-template"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6.xml"/><Relationship Id="rId5" Type="http://schemas.openxmlformats.org/officeDocument/2006/relationships/image" Target="../media/image26.png"/><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aka.ms/Azure/Peering"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hyperlink" Target="http://aka.ms/Azure/Addresses"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hyperlink" Target="https://aka.ms/Azure/DNS"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hyperlink" Target="http://aka.ms/Azure/NS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3.sv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75.svg"/><Relationship Id="rId5" Type="http://schemas.openxmlformats.org/officeDocument/2006/relationships/image" Target="../media/image70.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docs.microsoft.com/en-us/azure/active-directory/user-help/device-management-azuread-registered-devices-windows10-setup" TargetMode="External"/><Relationship Id="rId7"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aka.ms/Azure/Roamin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ocs.microsoft.com/en-us/azure/active-directory/active-directory-windows-enterprise-state-roaming-enable#data-retention"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hyperlink" Target="http://aka.ms/Azure/Roaming"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hyperlink" Target="https://aka.ms/Azure/AD/Connect" TargetMode="External"/><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100.jpg"/><Relationship Id="rId5" Type="http://schemas.openxmlformats.org/officeDocument/2006/relationships/image" Target="../media/image99.jpeg"/><Relationship Id="rId4" Type="http://schemas.openxmlformats.org/officeDocument/2006/relationships/image" Target="../media/image98.jpg"/></Relationships>
</file>

<file path=ppt/slides/_rels/slide64.xml.rels><?xml version="1.0" encoding="UTF-8" standalone="yes"?>
<Relationships xmlns="http://schemas.openxmlformats.org/package/2006/relationships"><Relationship Id="rId3" Type="http://schemas.openxmlformats.org/officeDocument/2006/relationships/hyperlink" Target="https://docs.microsoft.com/learn/certifications/exams/az-103"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hyperlink" Target="https://myignite.techcommunity.microsoft.com/evaluations" TargetMode="External"/><Relationship Id="rId2" Type="http://schemas.openxmlformats.org/officeDocument/2006/relationships/hyperlink" Target="https://aka.ms/ignite.mobileapp" TargetMode="External"/><Relationship Id="rId1" Type="http://schemas.openxmlformats.org/officeDocument/2006/relationships/slideLayout" Target="../slideLayouts/slideLayout108.xml"/><Relationship Id="rId4" Type="http://schemas.openxmlformats.org/officeDocument/2006/relationships/image" Target="../media/image10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hyperlink" Target="https://www.microsoft.com/learning/azure-devops.aspx" TargetMode="External"/><Relationship Id="rId3" Type="http://schemas.openxmlformats.org/officeDocument/2006/relationships/hyperlink" Target="https://www.microsoft.com/learning/azure-fundamentals.aspx" TargetMode="External"/><Relationship Id="rId7" Type="http://schemas.openxmlformats.org/officeDocument/2006/relationships/hyperlink" Target="https://www.microsoft.com/learning/azure-developer.aspx" TargetMode="Externa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hyperlink" Target="https://docs.microsoft.com/learn/certifications/azure-for-sap-workloads-specialty" TargetMode="External"/><Relationship Id="rId5" Type="http://schemas.openxmlformats.org/officeDocument/2006/relationships/hyperlink" Target="https://www.microsoft.com/learning/azure-administrator.aspx" TargetMode="External"/><Relationship Id="rId4" Type="http://schemas.openxmlformats.org/officeDocument/2006/relationships/hyperlink" Target="https://www.microsoft.com/learning/azure-solutions-architect.aspx" TargetMode="External"/><Relationship Id="rId9" Type="http://schemas.openxmlformats.org/officeDocument/2006/relationships/hyperlink" Target="https://www.microsoft.com/learning/azure-security-engineer.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37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5C5F-8A2D-43C6-A200-E8E1DBECC632}"/>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a:spLocks noGrp="1"/>
          </p:cNvSpPr>
          <p:nvPr>
            <p:ph type="title"/>
          </p:nvPr>
        </p:nvSpPr>
        <p:spPr>
          <a:xfrm>
            <a:off x="366337" y="353832"/>
            <a:ext cx="10819784" cy="1143000"/>
          </a:xfrm>
        </p:spPr>
        <p:txBody>
          <a:bodyPr/>
          <a:lstStyle/>
          <a:p>
            <a:r>
              <a:rPr lang="en-US" sz="3200" spc="0" dirty="0">
                <a:solidFill>
                  <a:schemeClr val="tx2">
                    <a:lumMod val="95000"/>
                    <a:lumOff val="5000"/>
                  </a:schemeClr>
                </a:solidFill>
              </a:rPr>
              <a:t>Learning path for Azure Administrator Associate </a:t>
            </a:r>
            <a:endParaRPr lang="en-IN" sz="3200" spc="0" dirty="0">
              <a:solidFill>
                <a:schemeClr val="tx2">
                  <a:lumMod val="95000"/>
                  <a:lumOff val="5000"/>
                </a:schemeClr>
              </a:solidFill>
            </a:endParaRPr>
          </a:p>
        </p:txBody>
      </p:sp>
      <p:grpSp>
        <p:nvGrpSpPr>
          <p:cNvPr id="32" name="Group 31">
            <a:extLst>
              <a:ext uri="{FF2B5EF4-FFF2-40B4-BE49-F238E27FC236}">
                <a16:creationId xmlns:a16="http://schemas.microsoft.com/office/drawing/2014/main" id="{F5C7908B-A83D-458C-9374-3DB9DA2E4E8E}"/>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940302" y="3412793"/>
            <a:ext cx="8713176" cy="1013423"/>
            <a:chOff x="2164355" y="3618703"/>
            <a:chExt cx="8296564" cy="565593"/>
          </a:xfrm>
        </p:grpSpPr>
        <p:cxnSp>
          <p:nvCxnSpPr>
            <p:cNvPr id="33" name="Straight Connector 32">
              <a:extLst>
                <a:ext uri="{FF2B5EF4-FFF2-40B4-BE49-F238E27FC236}">
                  <a16:creationId xmlns:a16="http://schemas.microsoft.com/office/drawing/2014/main" id="{63857534-FAFC-499C-8AE6-13FF0EA4BCE3}"/>
                </a:ext>
              </a:extLst>
            </p:cNvPr>
            <p:cNvCxnSpPr>
              <a:cxnSpLocks/>
              <a:endCxn id="36" idx="0"/>
            </p:cNvCxnSpPr>
            <p:nvPr/>
          </p:nvCxnSpPr>
          <p:spPr>
            <a:xfrm>
              <a:off x="2164355" y="3890783"/>
              <a:ext cx="910610" cy="242"/>
            </a:xfrm>
            <a:prstGeom prst="line">
              <a:avLst/>
            </a:prstGeom>
            <a:noFill/>
            <a:ln w="25400">
              <a:solidFill>
                <a:schemeClr val="accent1"/>
              </a:solidFill>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cxnSp>
        <p:grpSp>
          <p:nvGrpSpPr>
            <p:cNvPr id="34" name="Group 33">
              <a:extLst>
                <a:ext uri="{FF2B5EF4-FFF2-40B4-BE49-F238E27FC236}">
                  <a16:creationId xmlns:a16="http://schemas.microsoft.com/office/drawing/2014/main" id="{CA1A5CAB-7E8B-4EF5-9ED4-15A6C7032FDB}"/>
                </a:ext>
              </a:extLst>
            </p:cNvPr>
            <p:cNvGrpSpPr/>
            <p:nvPr/>
          </p:nvGrpSpPr>
          <p:grpSpPr>
            <a:xfrm>
              <a:off x="3074952" y="3618703"/>
              <a:ext cx="5637910" cy="565593"/>
              <a:chOff x="3196332" y="3205484"/>
              <a:chExt cx="5637910" cy="1536318"/>
            </a:xfrm>
          </p:grpSpPr>
          <p:sp>
            <p:nvSpPr>
              <p:cNvPr id="36" name="Freeform: Shape 35">
                <a:extLst>
                  <a:ext uri="{FF2B5EF4-FFF2-40B4-BE49-F238E27FC236}">
                    <a16:creationId xmlns:a16="http://schemas.microsoft.com/office/drawing/2014/main" id="{901F929D-15FD-4811-A63D-84D0F1483146}"/>
                  </a:ext>
                </a:extLst>
              </p:cNvPr>
              <p:cNvSpPr/>
              <p:nvPr/>
            </p:nvSpPr>
            <p:spPr bwMode="auto">
              <a:xfrm flipV="1">
                <a:off x="3196344" y="3919656"/>
                <a:ext cx="5637898" cy="822146"/>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5121528"/>
                  <a:gd name="connsiteY0" fmla="*/ 1038444 h 1038444"/>
                  <a:gd name="connsiteX1" fmla="*/ 1235531 w 5121528"/>
                  <a:gd name="connsiteY1" fmla="*/ 5799 h 1038444"/>
                  <a:gd name="connsiteX2" fmla="*/ 5121528 w 5121528"/>
                  <a:gd name="connsiteY2" fmla="*/ 0 h 1038444"/>
                  <a:gd name="connsiteX0" fmla="*/ 0 w 6788057"/>
                  <a:gd name="connsiteY0" fmla="*/ 1038444 h 1038444"/>
                  <a:gd name="connsiteX1" fmla="*/ 1235531 w 6788057"/>
                  <a:gd name="connsiteY1" fmla="*/ 5799 h 1038444"/>
                  <a:gd name="connsiteX2" fmla="*/ 6788057 w 6788057"/>
                  <a:gd name="connsiteY2" fmla="*/ 0 h 1038444"/>
                  <a:gd name="connsiteX0" fmla="*/ 0 w 11055997"/>
                  <a:gd name="connsiteY0" fmla="*/ 1053724 h 1053724"/>
                  <a:gd name="connsiteX1" fmla="*/ 1235531 w 11055997"/>
                  <a:gd name="connsiteY1" fmla="*/ 21079 h 1053724"/>
                  <a:gd name="connsiteX2" fmla="*/ 11055997 w 11055997"/>
                  <a:gd name="connsiteY2" fmla="*/ 0 h 1053724"/>
                  <a:gd name="connsiteX0" fmla="*/ 0 w 10946440"/>
                  <a:gd name="connsiteY0" fmla="*/ 1053724 h 1053724"/>
                  <a:gd name="connsiteX1" fmla="*/ 1235531 w 10946440"/>
                  <a:gd name="connsiteY1" fmla="*/ 21079 h 1053724"/>
                  <a:gd name="connsiteX2" fmla="*/ 10946440 w 10946440"/>
                  <a:gd name="connsiteY2" fmla="*/ 0 h 1053724"/>
                  <a:gd name="connsiteX0" fmla="*/ 0 w 11669117"/>
                  <a:gd name="connsiteY0" fmla="*/ 1055681 h 1055681"/>
                  <a:gd name="connsiteX1" fmla="*/ 1235531 w 11669117"/>
                  <a:gd name="connsiteY1" fmla="*/ 23036 h 1055681"/>
                  <a:gd name="connsiteX2" fmla="*/ 10946440 w 11669117"/>
                  <a:gd name="connsiteY2" fmla="*/ 1957 h 1055681"/>
                  <a:gd name="connsiteX3" fmla="*/ 10958086 w 11669117"/>
                  <a:gd name="connsiteY3" fmla="*/ 750 h 1055681"/>
                  <a:gd name="connsiteX0" fmla="*/ 0 w 12003787"/>
                  <a:gd name="connsiteY0" fmla="*/ 1053734 h 1087513"/>
                  <a:gd name="connsiteX1" fmla="*/ 1235531 w 12003787"/>
                  <a:gd name="connsiteY1" fmla="*/ 21089 h 1087513"/>
                  <a:gd name="connsiteX2" fmla="*/ 10946440 w 12003787"/>
                  <a:gd name="connsiteY2" fmla="*/ 10 h 1087513"/>
                  <a:gd name="connsiteX3" fmla="*/ 11844065 w 12003787"/>
                  <a:gd name="connsiteY3" fmla="*/ 1087513 h 1087513"/>
                  <a:gd name="connsiteX0" fmla="*/ 0 w 11844065"/>
                  <a:gd name="connsiteY0" fmla="*/ 1053724 h 1087503"/>
                  <a:gd name="connsiteX1" fmla="*/ 1235531 w 11844065"/>
                  <a:gd name="connsiteY1" fmla="*/ 21079 h 1087503"/>
                  <a:gd name="connsiteX2" fmla="*/ 10946440 w 11844065"/>
                  <a:gd name="connsiteY2" fmla="*/ 0 h 1087503"/>
                  <a:gd name="connsiteX3" fmla="*/ 11844065 w 11844065"/>
                  <a:gd name="connsiteY3" fmla="*/ 1087503 h 1087503"/>
                </a:gdLst>
                <a:ahLst/>
                <a:cxnLst>
                  <a:cxn ang="0">
                    <a:pos x="connsiteX0" y="connsiteY0"/>
                  </a:cxn>
                  <a:cxn ang="0">
                    <a:pos x="connsiteX1" y="connsiteY1"/>
                  </a:cxn>
                  <a:cxn ang="0">
                    <a:pos x="connsiteX2" y="connsiteY2"/>
                  </a:cxn>
                  <a:cxn ang="0">
                    <a:pos x="connsiteX3" y="connsiteY3"/>
                  </a:cxn>
                </a:cxnLst>
                <a:rect l="l" t="t" r="r" b="b"/>
                <a:pathLst>
                  <a:path w="11844065" h="1087503">
                    <a:moveTo>
                      <a:pt x="0" y="1053724"/>
                    </a:moveTo>
                    <a:cubicBezTo>
                      <a:pt x="150086" y="966854"/>
                      <a:pt x="1051186" y="138792"/>
                      <a:pt x="1235531" y="21079"/>
                    </a:cubicBezTo>
                    <a:cubicBezTo>
                      <a:pt x="1292009" y="10744"/>
                      <a:pt x="10860476" y="8566"/>
                      <a:pt x="10946440" y="0"/>
                    </a:cubicBezTo>
                    <a:cubicBezTo>
                      <a:pt x="11757100" y="965621"/>
                      <a:pt x="11841639" y="1087754"/>
                      <a:pt x="11844065" y="1087503"/>
                    </a:cubicBezTo>
                  </a:path>
                </a:pathLst>
              </a:custGeom>
              <a:noFill/>
              <a:ln w="25400">
                <a:solidFill>
                  <a:schemeClr val="accent1"/>
                </a:solidFill>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7598868C-175C-46EA-9684-AB9B5BAC7108}"/>
                  </a:ext>
                </a:extLst>
              </p:cNvPr>
              <p:cNvSpPr/>
              <p:nvPr/>
            </p:nvSpPr>
            <p:spPr bwMode="auto">
              <a:xfrm>
                <a:off x="3196332" y="3205484"/>
                <a:ext cx="5637161" cy="739708"/>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5097594"/>
                  <a:gd name="connsiteY0" fmla="*/ 1038444 h 1038444"/>
                  <a:gd name="connsiteX1" fmla="*/ 1235531 w 5097594"/>
                  <a:gd name="connsiteY1" fmla="*/ 5799 h 1038444"/>
                  <a:gd name="connsiteX2" fmla="*/ 5097594 w 5097594"/>
                  <a:gd name="connsiteY2" fmla="*/ 0 h 1038444"/>
                  <a:gd name="connsiteX0" fmla="*/ 0 w 5110064"/>
                  <a:gd name="connsiteY0" fmla="*/ 1035928 h 1035928"/>
                  <a:gd name="connsiteX1" fmla="*/ 1235531 w 5110064"/>
                  <a:gd name="connsiteY1" fmla="*/ 3283 h 1035928"/>
                  <a:gd name="connsiteX2" fmla="*/ 5110064 w 5110064"/>
                  <a:gd name="connsiteY2" fmla="*/ 2540 h 1035928"/>
                  <a:gd name="connsiteX0" fmla="*/ 0 w 5114222"/>
                  <a:gd name="connsiteY0" fmla="*/ 1038444 h 1038444"/>
                  <a:gd name="connsiteX1" fmla="*/ 1235531 w 5114222"/>
                  <a:gd name="connsiteY1" fmla="*/ 5799 h 1038444"/>
                  <a:gd name="connsiteX2" fmla="*/ 5114222 w 5114222"/>
                  <a:gd name="connsiteY2" fmla="*/ 0 h 1038444"/>
                  <a:gd name="connsiteX0" fmla="*/ 0 w 5118380"/>
                  <a:gd name="connsiteY0" fmla="*/ 1035928 h 1035928"/>
                  <a:gd name="connsiteX1" fmla="*/ 1235531 w 5118380"/>
                  <a:gd name="connsiteY1" fmla="*/ 3283 h 1035928"/>
                  <a:gd name="connsiteX2" fmla="*/ 5118380 w 5118380"/>
                  <a:gd name="connsiteY2" fmla="*/ 2540 h 1035928"/>
                  <a:gd name="connsiteX0" fmla="*/ 0 w 5118380"/>
                  <a:gd name="connsiteY0" fmla="*/ 1038444 h 1038444"/>
                  <a:gd name="connsiteX1" fmla="*/ 1235531 w 5118380"/>
                  <a:gd name="connsiteY1" fmla="*/ 5799 h 1038444"/>
                  <a:gd name="connsiteX2" fmla="*/ 5118380 w 5118380"/>
                  <a:gd name="connsiteY2" fmla="*/ 0 h 1038444"/>
                  <a:gd name="connsiteX0" fmla="*/ 0 w 5114222"/>
                  <a:gd name="connsiteY0" fmla="*/ 1035928 h 1035928"/>
                  <a:gd name="connsiteX1" fmla="*/ 1235531 w 5114222"/>
                  <a:gd name="connsiteY1" fmla="*/ 3283 h 1035928"/>
                  <a:gd name="connsiteX2" fmla="*/ 5114222 w 5114222"/>
                  <a:gd name="connsiteY2" fmla="*/ 2540 h 1035928"/>
                  <a:gd name="connsiteX0" fmla="*/ 0 w 5114222"/>
                  <a:gd name="connsiteY0" fmla="*/ 1035928 h 1035928"/>
                  <a:gd name="connsiteX1" fmla="*/ 1235531 w 5114222"/>
                  <a:gd name="connsiteY1" fmla="*/ 3283 h 1035928"/>
                  <a:gd name="connsiteX2" fmla="*/ 5114222 w 5114222"/>
                  <a:gd name="connsiteY2" fmla="*/ 2540 h 1035928"/>
                  <a:gd name="connsiteX0" fmla="*/ 0 w 5114222"/>
                  <a:gd name="connsiteY0" fmla="*/ 1036701 h 1036701"/>
                  <a:gd name="connsiteX1" fmla="*/ 1235531 w 5114222"/>
                  <a:gd name="connsiteY1" fmla="*/ 4056 h 1036701"/>
                  <a:gd name="connsiteX2" fmla="*/ 5114222 w 5114222"/>
                  <a:gd name="connsiteY2" fmla="*/ 3313 h 1036701"/>
                  <a:gd name="connsiteX0" fmla="*/ 0 w 5114222"/>
                  <a:gd name="connsiteY0" fmla="*/ 1036701 h 1036701"/>
                  <a:gd name="connsiteX1" fmla="*/ 1235531 w 5114222"/>
                  <a:gd name="connsiteY1" fmla="*/ 4056 h 1036701"/>
                  <a:gd name="connsiteX2" fmla="*/ 5114222 w 5114222"/>
                  <a:gd name="connsiteY2" fmla="*/ 3313 h 1036701"/>
                  <a:gd name="connsiteX0" fmla="*/ 0 w 6770328"/>
                  <a:gd name="connsiteY0" fmla="*/ 1035788 h 1035788"/>
                  <a:gd name="connsiteX1" fmla="*/ 1235531 w 6770328"/>
                  <a:gd name="connsiteY1" fmla="*/ 3143 h 1035788"/>
                  <a:gd name="connsiteX2" fmla="*/ 6770328 w 6770328"/>
                  <a:gd name="connsiteY2" fmla="*/ 8060 h 1035788"/>
                  <a:gd name="connsiteX0" fmla="*/ 0 w 6770328"/>
                  <a:gd name="connsiteY0" fmla="*/ 1037712 h 1037712"/>
                  <a:gd name="connsiteX1" fmla="*/ 1235531 w 6770328"/>
                  <a:gd name="connsiteY1" fmla="*/ 5067 h 1037712"/>
                  <a:gd name="connsiteX2" fmla="*/ 6770328 w 6770328"/>
                  <a:gd name="connsiteY2" fmla="*/ 9984 h 1037712"/>
                  <a:gd name="connsiteX0" fmla="*/ 0 w 6760181"/>
                  <a:gd name="connsiteY0" fmla="*/ 1039702 h 1039702"/>
                  <a:gd name="connsiteX1" fmla="*/ 1235531 w 6760181"/>
                  <a:gd name="connsiteY1" fmla="*/ 7057 h 1039702"/>
                  <a:gd name="connsiteX2" fmla="*/ 6760181 w 6760181"/>
                  <a:gd name="connsiteY2" fmla="*/ 6581 h 1039702"/>
                  <a:gd name="connsiteX0" fmla="*/ 0 w 6760181"/>
                  <a:gd name="connsiteY0" fmla="*/ 1039702 h 1039702"/>
                  <a:gd name="connsiteX1" fmla="*/ 1235531 w 6760181"/>
                  <a:gd name="connsiteY1" fmla="*/ 7057 h 1039702"/>
                  <a:gd name="connsiteX2" fmla="*/ 6760181 w 6760181"/>
                  <a:gd name="connsiteY2" fmla="*/ 6580 h 1039702"/>
                  <a:gd name="connsiteX0" fmla="*/ 0 w 11034717"/>
                  <a:gd name="connsiteY0" fmla="*/ 1036084 h 1036084"/>
                  <a:gd name="connsiteX1" fmla="*/ 1235531 w 11034717"/>
                  <a:gd name="connsiteY1" fmla="*/ 3439 h 1036084"/>
                  <a:gd name="connsiteX2" fmla="*/ 11034717 w 11034717"/>
                  <a:gd name="connsiteY2" fmla="*/ 16446 h 1036084"/>
                  <a:gd name="connsiteX0" fmla="*/ 0 w 10958613"/>
                  <a:gd name="connsiteY0" fmla="*/ 1036084 h 1036084"/>
                  <a:gd name="connsiteX1" fmla="*/ 1235531 w 10958613"/>
                  <a:gd name="connsiteY1" fmla="*/ 3439 h 1036084"/>
                  <a:gd name="connsiteX2" fmla="*/ 10958613 w 10958613"/>
                  <a:gd name="connsiteY2" fmla="*/ 16445 h 1036084"/>
                  <a:gd name="connsiteX0" fmla="*/ 0 w 11676490"/>
                  <a:gd name="connsiteY0" fmla="*/ 1036084 h 1036084"/>
                  <a:gd name="connsiteX1" fmla="*/ 1235531 w 11676490"/>
                  <a:gd name="connsiteY1" fmla="*/ 3439 h 1036084"/>
                  <a:gd name="connsiteX2" fmla="*/ 10958613 w 11676490"/>
                  <a:gd name="connsiteY2" fmla="*/ 16445 h 1036084"/>
                  <a:gd name="connsiteX3" fmla="*/ 10950407 w 11676490"/>
                  <a:gd name="connsiteY3" fmla="*/ 32878 h 1036084"/>
                  <a:gd name="connsiteX0" fmla="*/ 0 w 12000735"/>
                  <a:gd name="connsiteY0" fmla="*/ 1036084 h 1036084"/>
                  <a:gd name="connsiteX1" fmla="*/ 1235531 w 12000735"/>
                  <a:gd name="connsiteY1" fmla="*/ 3439 h 1036084"/>
                  <a:gd name="connsiteX2" fmla="*/ 10958613 w 12000735"/>
                  <a:gd name="connsiteY2" fmla="*/ 16445 h 1036084"/>
                  <a:gd name="connsiteX3" fmla="*/ 11825609 w 12000735"/>
                  <a:gd name="connsiteY3" fmla="*/ 983456 h 1036084"/>
                  <a:gd name="connsiteX0" fmla="*/ 0 w 11825621"/>
                  <a:gd name="connsiteY0" fmla="*/ 1036084 h 1036084"/>
                  <a:gd name="connsiteX1" fmla="*/ 1235531 w 11825621"/>
                  <a:gd name="connsiteY1" fmla="*/ 3439 h 1036084"/>
                  <a:gd name="connsiteX2" fmla="*/ 10958613 w 11825621"/>
                  <a:gd name="connsiteY2" fmla="*/ 16445 h 1036084"/>
                  <a:gd name="connsiteX3" fmla="*/ 11825609 w 11825621"/>
                  <a:gd name="connsiteY3" fmla="*/ 983456 h 1036084"/>
                </a:gdLst>
                <a:ahLst/>
                <a:cxnLst>
                  <a:cxn ang="0">
                    <a:pos x="connsiteX0" y="connsiteY0"/>
                  </a:cxn>
                  <a:cxn ang="0">
                    <a:pos x="connsiteX1" y="connsiteY1"/>
                  </a:cxn>
                  <a:cxn ang="0">
                    <a:pos x="connsiteX2" y="connsiteY2"/>
                  </a:cxn>
                  <a:cxn ang="0">
                    <a:pos x="connsiteX3" y="connsiteY3"/>
                  </a:cxn>
                </a:cxnLst>
                <a:rect l="l" t="t" r="r" b="b"/>
                <a:pathLst>
                  <a:path w="11825621" h="1036084">
                    <a:moveTo>
                      <a:pt x="0" y="1036084"/>
                    </a:moveTo>
                    <a:cubicBezTo>
                      <a:pt x="150086" y="949214"/>
                      <a:pt x="1051186" y="121152"/>
                      <a:pt x="1235531" y="3439"/>
                    </a:cubicBezTo>
                    <a:cubicBezTo>
                      <a:pt x="1292009" y="-6896"/>
                      <a:pt x="10838879" y="8631"/>
                      <a:pt x="10958613" y="16445"/>
                    </a:cubicBezTo>
                    <a:cubicBezTo>
                      <a:pt x="11639137" y="756197"/>
                      <a:pt x="11827319" y="980033"/>
                      <a:pt x="11825609" y="983456"/>
                    </a:cubicBezTo>
                  </a:path>
                </a:pathLst>
              </a:custGeom>
              <a:noFill/>
              <a:ln w="25400">
                <a:solidFill>
                  <a:schemeClr val="accent1"/>
                </a:solidFill>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35" name="Straight Connector 34">
              <a:extLst>
                <a:ext uri="{FF2B5EF4-FFF2-40B4-BE49-F238E27FC236}">
                  <a16:creationId xmlns:a16="http://schemas.microsoft.com/office/drawing/2014/main" id="{720C9879-FA2E-4BE3-B006-CD7CCEE68B2A}"/>
                </a:ext>
              </a:extLst>
            </p:cNvPr>
            <p:cNvCxnSpPr>
              <a:cxnSpLocks/>
            </p:cNvCxnSpPr>
            <p:nvPr/>
          </p:nvCxnSpPr>
          <p:spPr>
            <a:xfrm flipV="1">
              <a:off x="8752084" y="3890784"/>
              <a:ext cx="1708835" cy="243"/>
            </a:xfrm>
            <a:prstGeom prst="line">
              <a:avLst/>
            </a:prstGeom>
            <a:noFill/>
            <a:ln w="25400">
              <a:solidFill>
                <a:schemeClr val="accent1"/>
              </a:solidFill>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cxnSp>
      </p:grpSp>
      <p:grpSp>
        <p:nvGrpSpPr>
          <p:cNvPr id="69" name="start here icon">
            <a:extLst>
              <a:ext uri="{FF2B5EF4-FFF2-40B4-BE49-F238E27FC236}">
                <a16:creationId xmlns:a16="http://schemas.microsoft.com/office/drawing/2014/main" id="{7FF9FE2B-65D7-471C-8F1A-DAEA09C20707}"/>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616046" y="3414438"/>
            <a:ext cx="1005840" cy="1005840"/>
            <a:chOff x="748440" y="4715331"/>
            <a:chExt cx="1005840" cy="1005840"/>
          </a:xfrm>
        </p:grpSpPr>
        <p:sp>
          <p:nvSpPr>
            <p:cNvPr id="70" name="Rectangle: Rounded Corners 69">
              <a:extLst>
                <a:ext uri="{FF2B5EF4-FFF2-40B4-BE49-F238E27FC236}">
                  <a16:creationId xmlns:a16="http://schemas.microsoft.com/office/drawing/2014/main" id="{FEB76C49-08A4-49D5-8CFD-89C321B61C7A}"/>
                </a:ext>
              </a:extLst>
            </p:cNvPr>
            <p:cNvSpPr/>
            <p:nvPr/>
          </p:nvSpPr>
          <p:spPr bwMode="auto">
            <a:xfrm>
              <a:off x="748440" y="4715331"/>
              <a:ext cx="1005840" cy="1005840"/>
            </a:xfrm>
            <a:prstGeom prst="roundRect">
              <a:avLst>
                <a:gd name="adj" fmla="val 50000"/>
              </a:avLst>
            </a:prstGeom>
            <a:solidFill>
              <a:schemeClr val="bg1">
                <a:lumMod val="95000"/>
              </a:schemeClr>
            </a:solidFill>
            <a:effectLst/>
          </p:spPr>
          <p:txBody>
            <a:bodyPr vert="horz" wrap="square" lIns="274320" tIns="365760" rIns="274320" bIns="274320" rtlCol="0" anchor="ctr" anchorCtr="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endParaRPr>
            </a:p>
          </p:txBody>
        </p:sp>
        <p:grpSp>
          <p:nvGrpSpPr>
            <p:cNvPr id="71" name="Group 70">
              <a:extLst>
                <a:ext uri="{FF2B5EF4-FFF2-40B4-BE49-F238E27FC236}">
                  <a16:creationId xmlns:a16="http://schemas.microsoft.com/office/drawing/2014/main" id="{5D2C7F10-4DE1-4BF3-8C83-0D7618C16F2F}"/>
                </a:ext>
              </a:extLst>
            </p:cNvPr>
            <p:cNvGrpSpPr/>
            <p:nvPr/>
          </p:nvGrpSpPr>
          <p:grpSpPr>
            <a:xfrm>
              <a:off x="910573" y="4997101"/>
              <a:ext cx="681574" cy="410456"/>
              <a:chOff x="2201868" y="5451471"/>
              <a:chExt cx="549073" cy="325437"/>
            </a:xfrm>
          </p:grpSpPr>
          <p:grpSp>
            <p:nvGrpSpPr>
              <p:cNvPr id="75" name="Group 11">
                <a:extLst>
                  <a:ext uri="{FF2B5EF4-FFF2-40B4-BE49-F238E27FC236}">
                    <a16:creationId xmlns:a16="http://schemas.microsoft.com/office/drawing/2014/main" id="{F34B9BF7-F6F2-48B5-9E1A-DC8F1197E6D5}"/>
                  </a:ext>
                </a:extLst>
              </p:cNvPr>
              <p:cNvGrpSpPr>
                <a:grpSpLocks noChangeAspect="1"/>
              </p:cNvGrpSpPr>
              <p:nvPr/>
            </p:nvGrpSpPr>
            <p:grpSpPr bwMode="auto">
              <a:xfrm>
                <a:off x="2201868" y="5451471"/>
                <a:ext cx="401638" cy="325437"/>
                <a:chOff x="1387" y="3434"/>
                <a:chExt cx="253" cy="205"/>
              </a:xfrm>
              <a:solidFill>
                <a:schemeClr val="tx1"/>
              </a:solidFill>
            </p:grpSpPr>
            <p:sp>
              <p:nvSpPr>
                <p:cNvPr id="77" name="Freeform 12">
                  <a:extLst>
                    <a:ext uri="{FF2B5EF4-FFF2-40B4-BE49-F238E27FC236}">
                      <a16:creationId xmlns:a16="http://schemas.microsoft.com/office/drawing/2014/main" id="{B021FE36-0260-4E44-9DCA-2AD54ADC7964}"/>
                    </a:ext>
                  </a:extLst>
                </p:cNvPr>
                <p:cNvSpPr>
                  <a:spLocks/>
                </p:cNvSpPr>
                <p:nvPr/>
              </p:nvSpPr>
              <p:spPr bwMode="auto">
                <a:xfrm>
                  <a:off x="1414" y="3434"/>
                  <a:ext cx="110" cy="110"/>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8" name="Freeform 13">
                  <a:extLst>
                    <a:ext uri="{FF2B5EF4-FFF2-40B4-BE49-F238E27FC236}">
                      <a16:creationId xmlns:a16="http://schemas.microsoft.com/office/drawing/2014/main" id="{AB79043C-FF20-4FD9-833C-4570C11B8ED2}"/>
                    </a:ext>
                  </a:extLst>
                </p:cNvPr>
                <p:cNvSpPr>
                  <a:spLocks/>
                </p:cNvSpPr>
                <p:nvPr/>
              </p:nvSpPr>
              <p:spPr bwMode="auto">
                <a:xfrm>
                  <a:off x="1387" y="3557"/>
                  <a:ext cx="164" cy="82"/>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9" name="Freeform 14">
                  <a:extLst>
                    <a:ext uri="{FF2B5EF4-FFF2-40B4-BE49-F238E27FC236}">
                      <a16:creationId xmlns:a16="http://schemas.microsoft.com/office/drawing/2014/main" id="{02B1E8BF-1368-453B-8BA1-E7D8443CF51A}"/>
                    </a:ext>
                  </a:extLst>
                </p:cNvPr>
                <p:cNvSpPr>
                  <a:spLocks/>
                </p:cNvSpPr>
                <p:nvPr/>
              </p:nvSpPr>
              <p:spPr bwMode="auto">
                <a:xfrm>
                  <a:off x="1564" y="3585"/>
                  <a:ext cx="76" cy="54"/>
                </a:xfrm>
                <a:custGeom>
                  <a:avLst/>
                  <a:gdLst>
                    <a:gd name="T0" fmla="*/ 74 w 74"/>
                    <a:gd name="T1" fmla="*/ 53 h 53"/>
                    <a:gd name="T2" fmla="*/ 74 w 74"/>
                    <a:gd name="T3" fmla="*/ 53 h 53"/>
                    <a:gd name="T4" fmla="*/ 12 w 74"/>
                    <a:gd name="T5" fmla="*/ 53 h 53"/>
                    <a:gd name="T6" fmla="*/ 12 w 74"/>
                    <a:gd name="T7" fmla="*/ 53 h 53"/>
                    <a:gd name="T8" fmla="*/ 0 w 74"/>
                    <a:gd name="T9" fmla="*/ 4 h 53"/>
                    <a:gd name="T10" fmla="*/ 21 w 74"/>
                    <a:gd name="T11" fmla="*/ 0 h 53"/>
                    <a:gd name="T12" fmla="*/ 74 w 74"/>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4" h="53">
                      <a:moveTo>
                        <a:pt x="74" y="53"/>
                      </a:moveTo>
                      <a:lnTo>
                        <a:pt x="74" y="53"/>
                      </a:lnTo>
                      <a:lnTo>
                        <a:pt x="12" y="53"/>
                      </a:lnTo>
                      <a:lnTo>
                        <a:pt x="12" y="53"/>
                      </a:lnTo>
                      <a:cubicBezTo>
                        <a:pt x="12" y="35"/>
                        <a:pt x="7" y="19"/>
                        <a:pt x="0" y="4"/>
                      </a:cubicBezTo>
                      <a:cubicBezTo>
                        <a:pt x="6" y="1"/>
                        <a:pt x="13" y="0"/>
                        <a:pt x="21" y="0"/>
                      </a:cubicBezTo>
                      <a:cubicBezTo>
                        <a:pt x="50" y="0"/>
                        <a:pt x="74" y="24"/>
                        <a:pt x="74" y="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0" name="Freeform 15">
                  <a:extLst>
                    <a:ext uri="{FF2B5EF4-FFF2-40B4-BE49-F238E27FC236}">
                      <a16:creationId xmlns:a16="http://schemas.microsoft.com/office/drawing/2014/main" id="{D2FA8FA6-AA86-4825-90A7-426584C9BBA3}"/>
                    </a:ext>
                  </a:extLst>
                </p:cNvPr>
                <p:cNvSpPr>
                  <a:spLocks/>
                </p:cNvSpPr>
                <p:nvPr/>
              </p:nvSpPr>
              <p:spPr bwMode="auto">
                <a:xfrm>
                  <a:off x="1544" y="3489"/>
                  <a:ext cx="82" cy="82"/>
                </a:xfrm>
                <a:custGeom>
                  <a:avLst/>
                  <a:gdLst>
                    <a:gd name="T0" fmla="*/ 40 w 80"/>
                    <a:gd name="T1" fmla="*/ 0 h 80"/>
                    <a:gd name="T2" fmla="*/ 40 w 80"/>
                    <a:gd name="T3" fmla="*/ 0 h 80"/>
                    <a:gd name="T4" fmla="*/ 80 w 80"/>
                    <a:gd name="T5" fmla="*/ 40 h 80"/>
                    <a:gd name="T6" fmla="*/ 66 w 80"/>
                    <a:gd name="T7" fmla="*/ 70 h 80"/>
                    <a:gd name="T8" fmla="*/ 42 w 80"/>
                    <a:gd name="T9" fmla="*/ 80 h 80"/>
                    <a:gd name="T10" fmla="*/ 40 w 80"/>
                    <a:gd name="T11" fmla="*/ 80 h 80"/>
                    <a:gd name="T12" fmla="*/ 38 w 80"/>
                    <a:gd name="T13" fmla="*/ 80 h 80"/>
                    <a:gd name="T14" fmla="*/ 14 w 80"/>
                    <a:gd name="T15" fmla="*/ 70 h 80"/>
                    <a:gd name="T16" fmla="*/ 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62" y="0"/>
                        <a:pt x="80" y="18"/>
                        <a:pt x="80" y="40"/>
                      </a:cubicBezTo>
                      <a:cubicBezTo>
                        <a:pt x="80" y="52"/>
                        <a:pt x="74" y="63"/>
                        <a:pt x="66" y="70"/>
                      </a:cubicBezTo>
                      <a:cubicBezTo>
                        <a:pt x="59" y="76"/>
                        <a:pt x="51" y="79"/>
                        <a:pt x="42" y="80"/>
                      </a:cubicBezTo>
                      <a:cubicBezTo>
                        <a:pt x="42" y="80"/>
                        <a:pt x="41" y="80"/>
                        <a:pt x="40" y="80"/>
                      </a:cubicBezTo>
                      <a:cubicBezTo>
                        <a:pt x="39" y="80"/>
                        <a:pt x="38" y="80"/>
                        <a:pt x="38" y="80"/>
                      </a:cubicBezTo>
                      <a:cubicBezTo>
                        <a:pt x="29" y="79"/>
                        <a:pt x="21" y="76"/>
                        <a:pt x="14" y="70"/>
                      </a:cubicBezTo>
                      <a:cubicBezTo>
                        <a:pt x="6" y="63"/>
                        <a:pt x="0" y="52"/>
                        <a:pt x="0" y="40"/>
                      </a:cubicBezTo>
                      <a:cubicBezTo>
                        <a:pt x="0" y="18"/>
                        <a:pt x="18" y="0"/>
                        <a:pt x="4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76" name="Freeform 21">
                <a:extLst>
                  <a:ext uri="{FF2B5EF4-FFF2-40B4-BE49-F238E27FC236}">
                    <a16:creationId xmlns:a16="http://schemas.microsoft.com/office/drawing/2014/main" id="{9BF62938-E0AF-48F1-8B4B-FFF6BFB84E07}"/>
                  </a:ext>
                </a:extLst>
              </p:cNvPr>
              <p:cNvSpPr>
                <a:spLocks/>
              </p:cNvSpPr>
              <p:nvPr/>
            </p:nvSpPr>
            <p:spPr bwMode="auto">
              <a:xfrm>
                <a:off x="2614416" y="5594517"/>
                <a:ext cx="136525" cy="122238"/>
              </a:xfrm>
              <a:custGeom>
                <a:avLst/>
                <a:gdLst>
                  <a:gd name="T0" fmla="*/ 57 w 138"/>
                  <a:gd name="T1" fmla="*/ 107 h 125"/>
                  <a:gd name="T2" fmla="*/ 57 w 138"/>
                  <a:gd name="T3" fmla="*/ 107 h 125"/>
                  <a:gd name="T4" fmla="*/ 76 w 138"/>
                  <a:gd name="T5" fmla="*/ 125 h 125"/>
                  <a:gd name="T6" fmla="*/ 138 w 138"/>
                  <a:gd name="T7" fmla="*/ 63 h 125"/>
                  <a:gd name="T8" fmla="*/ 76 w 138"/>
                  <a:gd name="T9" fmla="*/ 0 h 125"/>
                  <a:gd name="T10" fmla="*/ 57 w 138"/>
                  <a:gd name="T11" fmla="*/ 19 h 125"/>
                  <a:gd name="T12" fmla="*/ 87 w 138"/>
                  <a:gd name="T13" fmla="*/ 49 h 125"/>
                  <a:gd name="T14" fmla="*/ 0 w 138"/>
                  <a:gd name="T15" fmla="*/ 49 h 125"/>
                  <a:gd name="T16" fmla="*/ 0 w 138"/>
                  <a:gd name="T17" fmla="*/ 76 h 125"/>
                  <a:gd name="T18" fmla="*/ 87 w 138"/>
                  <a:gd name="T19" fmla="*/ 76 h 125"/>
                  <a:gd name="T20" fmla="*/ 57 w 138"/>
                  <a:gd name="T21"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25">
                    <a:moveTo>
                      <a:pt x="57" y="107"/>
                    </a:moveTo>
                    <a:lnTo>
                      <a:pt x="57" y="107"/>
                    </a:lnTo>
                    <a:lnTo>
                      <a:pt x="76" y="125"/>
                    </a:lnTo>
                    <a:lnTo>
                      <a:pt x="138" y="63"/>
                    </a:lnTo>
                    <a:lnTo>
                      <a:pt x="76" y="0"/>
                    </a:lnTo>
                    <a:lnTo>
                      <a:pt x="57" y="19"/>
                    </a:lnTo>
                    <a:lnTo>
                      <a:pt x="87" y="49"/>
                    </a:lnTo>
                    <a:lnTo>
                      <a:pt x="0" y="49"/>
                    </a:lnTo>
                    <a:lnTo>
                      <a:pt x="0" y="76"/>
                    </a:lnTo>
                    <a:lnTo>
                      <a:pt x="87" y="76"/>
                    </a:lnTo>
                    <a:lnTo>
                      <a:pt x="57" y="107"/>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sp>
        <p:nvSpPr>
          <p:cNvPr id="72" name="TextBox 71">
            <a:extLst>
              <a:ext uri="{FF2B5EF4-FFF2-40B4-BE49-F238E27FC236}">
                <a16:creationId xmlns:a16="http://schemas.microsoft.com/office/drawing/2014/main" id="{2612D5DE-5894-4303-ABFE-3CC2745A8DBC}"/>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p:nvPr/>
        </p:nvSpPr>
        <p:spPr>
          <a:xfrm>
            <a:off x="693815" y="4440807"/>
            <a:ext cx="866317" cy="350865"/>
          </a:xfrm>
          <a:prstGeom prst="rect">
            <a:avLst/>
          </a:prstGeom>
          <a:noFill/>
          <a:ln>
            <a:noFill/>
          </a:ln>
        </p:spPr>
        <p:txBody>
          <a:bodyPr wrap="square" lIns="91440" tIns="91440" rIns="91440" bIns="91440" rtlCol="0">
            <a:spAutoFit/>
          </a:bodyPr>
          <a:lstStyle/>
          <a:p>
            <a:pPr lvl="0" algn="ctr" defTabSz="932742">
              <a:lnSpc>
                <a:spcPct val="90000"/>
              </a:lnSpc>
              <a:spcBef>
                <a:spcPct val="0"/>
              </a:spcBef>
            </a:pPr>
            <a:r>
              <a:rPr kumimoji="0" lang="en-US" sz="1200" i="0" u="none" strike="noStrike" kern="1200" cap="none" spc="0" normalizeH="0" baseline="0" noProof="0">
                <a:ln w="3175">
                  <a:noFill/>
                </a:ln>
                <a:solidFill>
                  <a:schemeClr val="tx1">
                    <a:lumMod val="50000"/>
                  </a:schemeClr>
                </a:solidFill>
                <a:effectLst/>
                <a:uLnTx/>
                <a:uFillTx/>
                <a:latin typeface="Segoe UI Semibold"/>
                <a:ea typeface="+mn-ea"/>
                <a:cs typeface="Segoe UI" panose="020B0502040204020203" pitchFamily="34" charset="0"/>
              </a:rPr>
              <a:t>Start here</a:t>
            </a:r>
          </a:p>
        </p:txBody>
      </p:sp>
      <p:sp>
        <p:nvSpPr>
          <p:cNvPr id="65" name="Rectangle 64">
            <a:extLst>
              <a:ext uri="{FF2B5EF4-FFF2-40B4-BE49-F238E27FC236}">
                <a16:creationId xmlns:a16="http://schemas.microsoft.com/office/drawing/2014/main" id="{6BF8BD29-D1E8-4EB6-A22B-C46BD98F71D0}"/>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p:nvPr/>
        </p:nvSpPr>
        <p:spPr>
          <a:xfrm>
            <a:off x="3367159" y="3646005"/>
            <a:ext cx="2669501" cy="553998"/>
          </a:xfrm>
          <a:prstGeom prst="rect">
            <a:avLst/>
          </a:prstGeom>
          <a:noFill/>
        </p:spPr>
        <p:txBody>
          <a:bodyPr wrap="square" lIns="91440" tIns="91440" rIns="91440" bIns="9144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Online courses and instructor-led training available to support learning</a:t>
            </a:r>
          </a:p>
        </p:txBody>
      </p:sp>
      <p:grpSp>
        <p:nvGrpSpPr>
          <p:cNvPr id="43" name="Group 42">
            <a:extLst>
              <a:ext uri="{FF2B5EF4-FFF2-40B4-BE49-F238E27FC236}">
                <a16:creationId xmlns:a16="http://schemas.microsoft.com/office/drawing/2014/main" id="{87F84AD3-201A-4F59-805F-A049F9B436F4}"/>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2971122" y="2424066"/>
            <a:ext cx="1549077" cy="1110005"/>
            <a:chOff x="3020516" y="2490067"/>
            <a:chExt cx="1549077" cy="1110005"/>
          </a:xfrm>
        </p:grpSpPr>
        <p:sp>
          <p:nvSpPr>
            <p:cNvPr id="44" name="Oval 43">
              <a:extLst>
                <a:ext uri="{FF2B5EF4-FFF2-40B4-BE49-F238E27FC236}">
                  <a16:creationId xmlns:a16="http://schemas.microsoft.com/office/drawing/2014/main" id="{3555ABD5-A576-4CA4-BE07-832F99439299}"/>
                </a:ext>
              </a:extLst>
            </p:cNvPr>
            <p:cNvSpPr/>
            <p:nvPr/>
          </p:nvSpPr>
          <p:spPr bwMode="auto">
            <a:xfrm>
              <a:off x="3701487" y="3417192"/>
              <a:ext cx="182880" cy="182880"/>
            </a:xfrm>
            <a:prstGeom prst="ellipse">
              <a:avLst/>
            </a:prstGeom>
            <a:solidFill>
              <a:schemeClr val="bg1"/>
            </a:solidFill>
            <a:effectLst>
              <a:outerShdw blurRad="76200" dist="25400" dir="2700000" algn="ctr" rotWithShape="0">
                <a:prstClr val="black">
                  <a:alpha val="31000"/>
                </a:prstClr>
              </a:outerShdw>
            </a:effectLst>
          </p:spPr>
          <p:txBody>
            <a:bodyPr vert="horz" wrap="square" lIns="365760" tIns="731520" rIns="0" bIns="731520" rtlCol="0" anchor="ctr" anchorCtr="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endParaRPr>
            </a:p>
          </p:txBody>
        </p:sp>
        <p:cxnSp>
          <p:nvCxnSpPr>
            <p:cNvPr id="45" name="Straight Connector 44">
              <a:extLst>
                <a:ext uri="{FF2B5EF4-FFF2-40B4-BE49-F238E27FC236}">
                  <a16:creationId xmlns:a16="http://schemas.microsoft.com/office/drawing/2014/main" id="{31076863-3B9B-4E62-A34E-9662CF51D4F8}"/>
                </a:ext>
              </a:extLst>
            </p:cNvPr>
            <p:cNvCxnSpPr>
              <a:cxnSpLocks/>
            </p:cNvCxnSpPr>
            <p:nvPr/>
          </p:nvCxnSpPr>
          <p:spPr>
            <a:xfrm flipH="1">
              <a:off x="3792927" y="2925816"/>
              <a:ext cx="0" cy="49137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FE2E72F-82B4-4009-B13F-3B7B58937911}"/>
                </a:ext>
              </a:extLst>
            </p:cNvPr>
            <p:cNvSpPr txBox="1"/>
            <p:nvPr/>
          </p:nvSpPr>
          <p:spPr>
            <a:xfrm>
              <a:off x="3020516" y="2490067"/>
              <a:ext cx="1549077" cy="517065"/>
            </a:xfrm>
            <a:prstGeom prst="rect">
              <a:avLst/>
            </a:prstGeom>
            <a:noFill/>
          </p:spPr>
          <p:txBody>
            <a:bodyPr wrap="none" lIns="91440" tIns="91440" rIns="91440" bIns="91440" rtlCol="0">
              <a:spAutoFit/>
            </a:body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200" i="0" u="none" strike="noStrike" kern="1200" cap="none" spc="0" normalizeH="0" baseline="0" noProof="0">
                  <a:ln w="3175">
                    <a:noFill/>
                  </a:ln>
                  <a:solidFill>
                    <a:srgbClr val="505050"/>
                  </a:solidFill>
                  <a:effectLst/>
                  <a:uLnTx/>
                  <a:uFillTx/>
                  <a:latin typeface="Segoe UI" panose="020B0502040204020203" pitchFamily="34" charset="0"/>
                  <a:cs typeface="Segoe UI" panose="020B0502040204020203" pitchFamily="34" charset="0"/>
                </a:rPr>
                <a:t>Azure subscriptions</a:t>
              </a:r>
            </a:p>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200" i="0" u="none" strike="noStrike" kern="1200" cap="none" spc="0" normalizeH="0" baseline="0" noProof="0">
                  <a:ln w="3175">
                    <a:noFill/>
                  </a:ln>
                  <a:solidFill>
                    <a:srgbClr val="505050"/>
                  </a:solidFill>
                  <a:effectLst/>
                  <a:uLnTx/>
                  <a:uFillTx/>
                  <a:latin typeface="Segoe UI" panose="020B0502040204020203" pitchFamily="34" charset="0"/>
                  <a:cs typeface="Segoe UI" panose="020B0502040204020203" pitchFamily="34" charset="0"/>
                </a:rPr>
                <a:t>&amp; resources</a:t>
              </a:r>
            </a:p>
          </p:txBody>
        </p:sp>
      </p:grpSp>
      <p:grpSp>
        <p:nvGrpSpPr>
          <p:cNvPr id="47" name="Group 46">
            <a:extLst>
              <a:ext uri="{FF2B5EF4-FFF2-40B4-BE49-F238E27FC236}">
                <a16:creationId xmlns:a16="http://schemas.microsoft.com/office/drawing/2014/main" id="{391C62EA-C9AF-425E-8134-A73482BDB3C7}"/>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5336685" y="2425580"/>
            <a:ext cx="1358321" cy="1108491"/>
            <a:chOff x="3115893" y="2491581"/>
            <a:chExt cx="1358321" cy="1108491"/>
          </a:xfrm>
        </p:grpSpPr>
        <p:sp>
          <p:nvSpPr>
            <p:cNvPr id="48" name="Oval 47">
              <a:extLst>
                <a:ext uri="{FF2B5EF4-FFF2-40B4-BE49-F238E27FC236}">
                  <a16:creationId xmlns:a16="http://schemas.microsoft.com/office/drawing/2014/main" id="{DA8F7E7C-7677-4B5A-A651-C682CC1474B6}"/>
                </a:ext>
              </a:extLst>
            </p:cNvPr>
            <p:cNvSpPr/>
            <p:nvPr/>
          </p:nvSpPr>
          <p:spPr bwMode="auto">
            <a:xfrm>
              <a:off x="3703609" y="3417192"/>
              <a:ext cx="182880" cy="182880"/>
            </a:xfrm>
            <a:prstGeom prst="ellipse">
              <a:avLst/>
            </a:prstGeom>
            <a:solidFill>
              <a:schemeClr val="bg1"/>
            </a:solidFill>
            <a:effectLst>
              <a:outerShdw blurRad="76200" dist="25400" dir="2700000" algn="ctr" rotWithShape="0">
                <a:prstClr val="black">
                  <a:alpha val="31000"/>
                </a:prstClr>
              </a:outerShdw>
            </a:effectLst>
          </p:spPr>
          <p:txBody>
            <a:bodyPr vert="horz" wrap="square" lIns="365760" tIns="731520" rIns="0" bIns="731520" rtlCol="0" anchor="ctr" anchorCtr="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endParaRPr>
            </a:p>
          </p:txBody>
        </p:sp>
        <p:cxnSp>
          <p:nvCxnSpPr>
            <p:cNvPr id="49" name="Straight Connector 48">
              <a:extLst>
                <a:ext uri="{FF2B5EF4-FFF2-40B4-BE49-F238E27FC236}">
                  <a16:creationId xmlns:a16="http://schemas.microsoft.com/office/drawing/2014/main" id="{6CA9003F-233E-439D-9A89-9AA3614A72C7}"/>
                </a:ext>
              </a:extLst>
            </p:cNvPr>
            <p:cNvCxnSpPr>
              <a:cxnSpLocks/>
            </p:cNvCxnSpPr>
            <p:nvPr/>
          </p:nvCxnSpPr>
          <p:spPr>
            <a:xfrm flipH="1">
              <a:off x="3792927" y="2925816"/>
              <a:ext cx="0" cy="49137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39D04DC-5CFF-4FC1-B128-1E4B5CA2BC4A}"/>
                </a:ext>
              </a:extLst>
            </p:cNvPr>
            <p:cNvSpPr txBox="1"/>
            <p:nvPr/>
          </p:nvSpPr>
          <p:spPr>
            <a:xfrm>
              <a:off x="3115893" y="2491581"/>
              <a:ext cx="1358321" cy="350865"/>
            </a:xfrm>
            <a:prstGeom prst="rect">
              <a:avLst/>
            </a:prstGeom>
            <a:noFill/>
          </p:spPr>
          <p:txBody>
            <a:bodyPr wrap="none" lIns="91440" tIns="91440" rIns="91440" bIns="91440" rtlCol="0">
              <a:spAutoFit/>
            </a:body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200" i="0" u="none" strike="noStrike" kern="1200" cap="none" spc="0" normalizeH="0" baseline="0" noProof="0">
                  <a:ln w="3175">
                    <a:noFill/>
                  </a:ln>
                  <a:solidFill>
                    <a:srgbClr val="505050"/>
                  </a:solidFill>
                  <a:effectLst/>
                  <a:uLnTx/>
                  <a:uFillTx/>
                  <a:latin typeface="Segoe UI" panose="020B0502040204020203" pitchFamily="34" charset="0"/>
                  <a:cs typeface="Segoe UI" panose="020B0502040204020203" pitchFamily="34" charset="0"/>
                </a:rPr>
                <a:t>Storage solutions</a:t>
              </a:r>
            </a:p>
          </p:txBody>
        </p:sp>
      </p:grpSp>
      <p:grpSp>
        <p:nvGrpSpPr>
          <p:cNvPr id="51" name="Group 50">
            <a:extLst>
              <a:ext uri="{FF2B5EF4-FFF2-40B4-BE49-F238E27FC236}">
                <a16:creationId xmlns:a16="http://schemas.microsoft.com/office/drawing/2014/main" id="{3708D585-90A0-4A1C-8181-05F64410DFF2}"/>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7125924" y="2498861"/>
            <a:ext cx="2017696" cy="1497945"/>
            <a:chOff x="7862237" y="2459298"/>
            <a:chExt cx="2017696" cy="1497945"/>
          </a:xfrm>
        </p:grpSpPr>
        <p:sp>
          <p:nvSpPr>
            <p:cNvPr id="52" name="Oval 51">
              <a:extLst>
                <a:ext uri="{FF2B5EF4-FFF2-40B4-BE49-F238E27FC236}">
                  <a16:creationId xmlns:a16="http://schemas.microsoft.com/office/drawing/2014/main" id="{BA653ECC-BDAE-49A5-8DEB-48334DE0192E}"/>
                </a:ext>
              </a:extLst>
            </p:cNvPr>
            <p:cNvSpPr/>
            <p:nvPr/>
          </p:nvSpPr>
          <p:spPr bwMode="auto">
            <a:xfrm>
              <a:off x="8460115" y="3774363"/>
              <a:ext cx="182880" cy="182880"/>
            </a:xfrm>
            <a:prstGeom prst="ellipse">
              <a:avLst/>
            </a:prstGeom>
            <a:solidFill>
              <a:schemeClr val="accent1"/>
            </a:solidFill>
            <a:effectLst>
              <a:outerShdw blurRad="76200" dist="25400" dir="2700000" algn="ctr" rotWithShape="0">
                <a:prstClr val="black">
                  <a:alpha val="31000"/>
                </a:prstClr>
              </a:outerShdw>
            </a:effectLst>
          </p:spPr>
          <p:txBody>
            <a:bodyPr vert="horz" wrap="square" lIns="365760" tIns="731520" rIns="0" bIns="731520" rtlCol="0" anchor="ctr" anchorCtr="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endParaRPr>
            </a:p>
          </p:txBody>
        </p:sp>
        <p:cxnSp>
          <p:nvCxnSpPr>
            <p:cNvPr id="53" name="Straight Connector 52">
              <a:extLst>
                <a:ext uri="{FF2B5EF4-FFF2-40B4-BE49-F238E27FC236}">
                  <a16:creationId xmlns:a16="http://schemas.microsoft.com/office/drawing/2014/main" id="{C888E66D-8DA2-4704-AF9D-08EC0505F697}"/>
                </a:ext>
              </a:extLst>
            </p:cNvPr>
            <p:cNvCxnSpPr>
              <a:cxnSpLocks/>
              <a:endCxn id="52" idx="0"/>
            </p:cNvCxnSpPr>
            <p:nvPr/>
          </p:nvCxnSpPr>
          <p:spPr>
            <a:xfrm>
              <a:off x="8551555" y="2844276"/>
              <a:ext cx="0" cy="930087"/>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TextBox 53">
              <a:hlinkClick r:id="rId3"/>
              <a:extLst>
                <a:ext uri="{FF2B5EF4-FFF2-40B4-BE49-F238E27FC236}">
                  <a16:creationId xmlns:a16="http://schemas.microsoft.com/office/drawing/2014/main" id="{9DC17E10-E9F7-4CEA-9588-A6521C0CC29A}"/>
                </a:ext>
              </a:extLst>
            </p:cNvPr>
            <p:cNvSpPr txBox="1"/>
            <p:nvPr/>
          </p:nvSpPr>
          <p:spPr>
            <a:xfrm>
              <a:off x="7862237" y="2459298"/>
              <a:ext cx="2017696" cy="635302"/>
            </a:xfrm>
            <a:prstGeom prst="rect">
              <a:avLst/>
            </a:prstGeom>
            <a:solidFill>
              <a:schemeClr val="accent1"/>
            </a:solidFill>
            <a:effectLst/>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defPPr>
                <a:defRPr lang="en-US"/>
              </a:defPPr>
              <a:lvl1pPr defTabSz="932742">
                <a:lnSpc>
                  <a:spcPct val="90000"/>
                </a:lnSpc>
                <a:spcBef>
                  <a:spcPct val="0"/>
                </a:spcBef>
                <a:defRPr sz="1200" b="1">
                  <a:ln w="3175">
                    <a:noFill/>
                  </a:ln>
                  <a:gradFill>
                    <a:gsLst>
                      <a:gs pos="1250">
                        <a:schemeClr val="bg1"/>
                      </a:gs>
                      <a:gs pos="100000">
                        <a:schemeClr val="bg1"/>
                      </a:gs>
                    </a:gsLst>
                    <a:lin ang="5400000" scaled="0"/>
                  </a:gradFill>
                  <a:latin typeface="+mj-lt"/>
                  <a:cs typeface="Segoe UI" panose="020B0502040204020203" pitchFamily="34" charset="0"/>
                </a:defRPr>
              </a:lvl1pPr>
            </a:lstStyle>
            <a:p>
              <a:pPr marL="0" marR="0" lvl="0" indent="0" algn="l" defTabSz="932742" rtl="0" eaLnBrk="1" fontAlgn="auto" latinLnBrk="0" hangingPunct="1">
                <a:lnSpc>
                  <a:spcPct val="97000"/>
                </a:lnSpc>
                <a:spcBef>
                  <a:spcPct val="0"/>
                </a:spcBef>
                <a:spcAft>
                  <a:spcPts val="0"/>
                </a:spcAft>
                <a:buClrTx/>
                <a:buSzTx/>
                <a:buFontTx/>
                <a:buNone/>
                <a:tabLst/>
                <a:defRPr/>
              </a:pPr>
              <a:r>
                <a:rPr kumimoji="0" lang="en-US" b="0" i="0" u="none" strike="noStrike" kern="1200" cap="none" spc="0" normalizeH="0" baseline="0" noProof="0" dirty="0">
                  <a:ln w="3175">
                    <a:noFill/>
                  </a:ln>
                  <a:solidFill>
                    <a:schemeClr val="bg1"/>
                  </a:solidFill>
                  <a:effectLst/>
                  <a:uLnTx/>
                  <a:uFillTx/>
                  <a:latin typeface="Segoe UI" panose="020B0502040204020203" pitchFamily="34" charset="0"/>
                </a:rPr>
                <a:t>AZ-103: Microsoft Azure Administrator</a:t>
              </a:r>
            </a:p>
          </p:txBody>
        </p:sp>
      </p:grpSp>
      <p:grpSp>
        <p:nvGrpSpPr>
          <p:cNvPr id="55" name="Group 54">
            <a:extLst>
              <a:ext uri="{FF2B5EF4-FFF2-40B4-BE49-F238E27FC236}">
                <a16:creationId xmlns:a16="http://schemas.microsoft.com/office/drawing/2014/main" id="{24AB443B-D2DF-40C1-AD22-B78DF5FF9AD5}"/>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2247626" y="4363104"/>
            <a:ext cx="1349665" cy="968375"/>
            <a:chOff x="2593932" y="3845604"/>
            <a:chExt cx="1349665" cy="968375"/>
          </a:xfrm>
        </p:grpSpPr>
        <p:grpSp>
          <p:nvGrpSpPr>
            <p:cNvPr id="56" name="Group 55">
              <a:extLst>
                <a:ext uri="{FF2B5EF4-FFF2-40B4-BE49-F238E27FC236}">
                  <a16:creationId xmlns:a16="http://schemas.microsoft.com/office/drawing/2014/main" id="{A86ACD74-5D51-4958-836F-E7B845E0EBF7}"/>
                </a:ext>
              </a:extLst>
            </p:cNvPr>
            <p:cNvGrpSpPr/>
            <p:nvPr/>
          </p:nvGrpSpPr>
          <p:grpSpPr>
            <a:xfrm flipV="1">
              <a:off x="3199149" y="3845604"/>
              <a:ext cx="182880" cy="674256"/>
              <a:chOff x="3175206" y="5139461"/>
              <a:chExt cx="182880" cy="674256"/>
            </a:xfrm>
          </p:grpSpPr>
          <p:sp>
            <p:nvSpPr>
              <p:cNvPr id="58" name="Oval 57">
                <a:extLst>
                  <a:ext uri="{FF2B5EF4-FFF2-40B4-BE49-F238E27FC236}">
                    <a16:creationId xmlns:a16="http://schemas.microsoft.com/office/drawing/2014/main" id="{09A6775E-85B7-4A25-BF3C-CE3663A92AC4}"/>
                  </a:ext>
                </a:extLst>
              </p:cNvPr>
              <p:cNvSpPr/>
              <p:nvPr/>
            </p:nvSpPr>
            <p:spPr bwMode="auto">
              <a:xfrm>
                <a:off x="3175206" y="5630837"/>
                <a:ext cx="182880" cy="182880"/>
              </a:xfrm>
              <a:prstGeom prst="ellipse">
                <a:avLst/>
              </a:prstGeom>
              <a:solidFill>
                <a:schemeClr val="bg1"/>
              </a:solidFill>
              <a:effectLst>
                <a:outerShdw blurRad="76200" dist="25400" dir="2700000" algn="ctr" rotWithShape="0">
                  <a:prstClr val="black">
                    <a:alpha val="31000"/>
                  </a:prstClr>
                </a:outerShdw>
              </a:effectLst>
            </p:spPr>
            <p:txBody>
              <a:bodyPr vert="horz" wrap="square" lIns="365760" tIns="731520" rIns="0" bIns="731520" rtlCol="0" anchor="ctr" anchorCtr="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endParaRPr>
              </a:p>
            </p:txBody>
          </p:sp>
          <p:cxnSp>
            <p:nvCxnSpPr>
              <p:cNvPr id="59" name="Straight Connector 58">
                <a:extLst>
                  <a:ext uri="{FF2B5EF4-FFF2-40B4-BE49-F238E27FC236}">
                    <a16:creationId xmlns:a16="http://schemas.microsoft.com/office/drawing/2014/main" id="{79F0E577-3186-472C-A845-F8079DBA3C63}"/>
                  </a:ext>
                </a:extLst>
              </p:cNvPr>
              <p:cNvCxnSpPr>
                <a:cxnSpLocks/>
              </p:cNvCxnSpPr>
              <p:nvPr/>
            </p:nvCxnSpPr>
            <p:spPr>
              <a:xfrm flipH="1">
                <a:off x="3266646" y="5139461"/>
                <a:ext cx="0" cy="49137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50C5C0FE-F1A0-44E7-B889-0411FF85FC5C}"/>
                </a:ext>
              </a:extLst>
            </p:cNvPr>
            <p:cNvSpPr txBox="1"/>
            <p:nvPr/>
          </p:nvSpPr>
          <p:spPr>
            <a:xfrm>
              <a:off x="2593932" y="4463114"/>
              <a:ext cx="1349665" cy="350865"/>
            </a:xfrm>
            <a:prstGeom prst="rect">
              <a:avLst/>
            </a:prstGeom>
            <a:noFill/>
          </p:spPr>
          <p:txBody>
            <a:bodyPr wrap="none" lIns="91440" tIns="91440" rIns="91440" bIns="91440" rtlCol="0">
              <a:spAutoFit/>
            </a:body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200" i="0" u="none" strike="noStrike" kern="1200" cap="none" spc="0" normalizeH="0" baseline="0" noProof="0">
                  <a:ln w="3175">
                    <a:noFill/>
                  </a:ln>
                  <a:solidFill>
                    <a:srgbClr val="505050"/>
                  </a:solidFill>
                  <a:effectLst/>
                  <a:uLnTx/>
                  <a:uFillTx/>
                  <a:latin typeface="Segoe UI" panose="020B0502040204020203" pitchFamily="34" charset="0"/>
                  <a:cs typeface="Segoe UI" panose="020B0502040204020203" pitchFamily="34" charset="0"/>
                </a:rPr>
                <a:t>Virtual machines</a:t>
              </a:r>
            </a:p>
          </p:txBody>
        </p:sp>
      </p:grpSp>
      <p:grpSp>
        <p:nvGrpSpPr>
          <p:cNvPr id="60" name="Group 59">
            <a:extLst>
              <a:ext uri="{FF2B5EF4-FFF2-40B4-BE49-F238E27FC236}">
                <a16:creationId xmlns:a16="http://schemas.microsoft.com/office/drawing/2014/main" id="{C8532827-1A71-45AB-8EFE-2806DADE6030}"/>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4244688" y="4363104"/>
            <a:ext cx="1374735" cy="968877"/>
            <a:chOff x="3740990" y="4210463"/>
            <a:chExt cx="1374735" cy="968877"/>
          </a:xfrm>
        </p:grpSpPr>
        <p:grpSp>
          <p:nvGrpSpPr>
            <p:cNvPr id="61" name="Group 60">
              <a:extLst>
                <a:ext uri="{FF2B5EF4-FFF2-40B4-BE49-F238E27FC236}">
                  <a16:creationId xmlns:a16="http://schemas.microsoft.com/office/drawing/2014/main" id="{43E80502-97E2-4C87-8679-91781F305210}"/>
                </a:ext>
              </a:extLst>
            </p:cNvPr>
            <p:cNvGrpSpPr/>
            <p:nvPr/>
          </p:nvGrpSpPr>
          <p:grpSpPr>
            <a:xfrm flipV="1">
              <a:off x="4336915" y="4210463"/>
              <a:ext cx="182880" cy="674256"/>
              <a:chOff x="4336915" y="4833689"/>
              <a:chExt cx="182880" cy="674256"/>
            </a:xfrm>
          </p:grpSpPr>
          <p:sp>
            <p:nvSpPr>
              <p:cNvPr id="63" name="Oval 62">
                <a:extLst>
                  <a:ext uri="{FF2B5EF4-FFF2-40B4-BE49-F238E27FC236}">
                    <a16:creationId xmlns:a16="http://schemas.microsoft.com/office/drawing/2014/main" id="{717D16A9-2E08-4D64-BECD-9509ECC22193}"/>
                  </a:ext>
                </a:extLst>
              </p:cNvPr>
              <p:cNvSpPr/>
              <p:nvPr/>
            </p:nvSpPr>
            <p:spPr bwMode="auto">
              <a:xfrm>
                <a:off x="4336915" y="5325065"/>
                <a:ext cx="182880" cy="182880"/>
              </a:xfrm>
              <a:prstGeom prst="ellipse">
                <a:avLst/>
              </a:prstGeom>
              <a:solidFill>
                <a:schemeClr val="bg1"/>
              </a:solidFill>
              <a:effectLst>
                <a:outerShdw blurRad="76200" dist="25400" dir="2700000" algn="ctr" rotWithShape="0">
                  <a:prstClr val="black">
                    <a:alpha val="31000"/>
                  </a:prstClr>
                </a:outerShdw>
              </a:effectLst>
            </p:spPr>
            <p:txBody>
              <a:bodyPr vert="horz" wrap="square" lIns="365760" tIns="731520" rIns="0" bIns="731520" rtlCol="0" anchor="ctr" anchorCtr="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endParaRPr>
              </a:p>
            </p:txBody>
          </p:sp>
          <p:cxnSp>
            <p:nvCxnSpPr>
              <p:cNvPr id="64" name="Straight Connector 63">
                <a:extLst>
                  <a:ext uri="{FF2B5EF4-FFF2-40B4-BE49-F238E27FC236}">
                    <a16:creationId xmlns:a16="http://schemas.microsoft.com/office/drawing/2014/main" id="{92A90D6A-8D97-40DC-B80E-49BB52706A04}"/>
                  </a:ext>
                </a:extLst>
              </p:cNvPr>
              <p:cNvCxnSpPr>
                <a:cxnSpLocks/>
              </p:cNvCxnSpPr>
              <p:nvPr/>
            </p:nvCxnSpPr>
            <p:spPr>
              <a:xfrm flipH="1">
                <a:off x="4426233" y="4833689"/>
                <a:ext cx="0" cy="49137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72FAF4CA-C686-4E2A-9E08-DA45E9A89DEE}"/>
                </a:ext>
              </a:extLst>
            </p:cNvPr>
            <p:cNvSpPr txBox="1"/>
            <p:nvPr/>
          </p:nvSpPr>
          <p:spPr>
            <a:xfrm>
              <a:off x="3740990" y="4828475"/>
              <a:ext cx="1374735" cy="350865"/>
            </a:xfrm>
            <a:prstGeom prst="rect">
              <a:avLst/>
            </a:prstGeom>
            <a:noFill/>
          </p:spPr>
          <p:txBody>
            <a:bodyPr wrap="none" lIns="91440" tIns="91440" rIns="91440" bIns="91440" rtlCol="0">
              <a:spAutoFit/>
            </a:body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200" i="0" u="none" strike="noStrike" kern="1200" cap="none" spc="0" normalizeH="0" baseline="0" noProof="0">
                  <a:ln w="3175">
                    <a:noFill/>
                  </a:ln>
                  <a:solidFill>
                    <a:srgbClr val="505050"/>
                  </a:solidFill>
                  <a:effectLst/>
                  <a:uLnTx/>
                  <a:uFillTx/>
                  <a:latin typeface="Segoe UI" panose="020B0502040204020203" pitchFamily="34" charset="0"/>
                  <a:cs typeface="Segoe UI" panose="020B0502040204020203" pitchFamily="34" charset="0"/>
                </a:rPr>
                <a:t> Virtual networks</a:t>
              </a:r>
            </a:p>
          </p:txBody>
        </p:sp>
      </p:grpSp>
      <p:grpSp>
        <p:nvGrpSpPr>
          <p:cNvPr id="66" name="Group 65">
            <a:extLst>
              <a:ext uri="{FF2B5EF4-FFF2-40B4-BE49-F238E27FC236}">
                <a16:creationId xmlns:a16="http://schemas.microsoft.com/office/drawing/2014/main" id="{BD34E77C-643D-4629-8B9C-58E7DA7B08E8}"/>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6053941" y="4363104"/>
            <a:ext cx="1691490" cy="968877"/>
            <a:chOff x="3582617" y="4210463"/>
            <a:chExt cx="1691490" cy="968877"/>
          </a:xfrm>
        </p:grpSpPr>
        <p:grpSp>
          <p:nvGrpSpPr>
            <p:cNvPr id="67" name="Group 66">
              <a:extLst>
                <a:ext uri="{FF2B5EF4-FFF2-40B4-BE49-F238E27FC236}">
                  <a16:creationId xmlns:a16="http://schemas.microsoft.com/office/drawing/2014/main" id="{4049621A-3C3E-48FF-8D6A-46890D952938}"/>
                </a:ext>
              </a:extLst>
            </p:cNvPr>
            <p:cNvGrpSpPr/>
            <p:nvPr/>
          </p:nvGrpSpPr>
          <p:grpSpPr>
            <a:xfrm flipV="1">
              <a:off x="4336915" y="4210463"/>
              <a:ext cx="182880" cy="674256"/>
              <a:chOff x="4336915" y="4833689"/>
              <a:chExt cx="182880" cy="674256"/>
            </a:xfrm>
          </p:grpSpPr>
          <p:sp>
            <p:nvSpPr>
              <p:cNvPr id="81" name="Oval 80">
                <a:extLst>
                  <a:ext uri="{FF2B5EF4-FFF2-40B4-BE49-F238E27FC236}">
                    <a16:creationId xmlns:a16="http://schemas.microsoft.com/office/drawing/2014/main" id="{F784BBDA-8706-4FBE-9A8F-7B3818120D76}"/>
                  </a:ext>
                </a:extLst>
              </p:cNvPr>
              <p:cNvSpPr/>
              <p:nvPr/>
            </p:nvSpPr>
            <p:spPr bwMode="auto">
              <a:xfrm>
                <a:off x="4336915" y="5325065"/>
                <a:ext cx="182880" cy="182880"/>
              </a:xfrm>
              <a:prstGeom prst="ellipse">
                <a:avLst/>
              </a:prstGeom>
              <a:solidFill>
                <a:schemeClr val="bg1"/>
              </a:solidFill>
              <a:effectLst>
                <a:outerShdw blurRad="76200" dist="25400" dir="2700000" algn="ctr" rotWithShape="0">
                  <a:prstClr val="black">
                    <a:alpha val="31000"/>
                  </a:prstClr>
                </a:outerShdw>
              </a:effectLst>
            </p:spPr>
            <p:txBody>
              <a:bodyPr vert="horz" wrap="square" lIns="365760" tIns="731520" rIns="0" bIns="731520" rtlCol="0" anchor="ctr" anchorCtr="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endParaRPr>
              </a:p>
            </p:txBody>
          </p:sp>
          <p:cxnSp>
            <p:nvCxnSpPr>
              <p:cNvPr id="82" name="Straight Connector 81">
                <a:extLst>
                  <a:ext uri="{FF2B5EF4-FFF2-40B4-BE49-F238E27FC236}">
                    <a16:creationId xmlns:a16="http://schemas.microsoft.com/office/drawing/2014/main" id="{CFF98AD1-B761-42EF-A912-720862D24705}"/>
                  </a:ext>
                </a:extLst>
              </p:cNvPr>
              <p:cNvCxnSpPr>
                <a:cxnSpLocks/>
              </p:cNvCxnSpPr>
              <p:nvPr/>
            </p:nvCxnSpPr>
            <p:spPr>
              <a:xfrm flipH="1">
                <a:off x="4426233" y="4833689"/>
                <a:ext cx="0" cy="49137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63A5AC60-915F-4D96-8F1B-035B8E32CBA2}"/>
                </a:ext>
              </a:extLst>
            </p:cNvPr>
            <p:cNvSpPr txBox="1"/>
            <p:nvPr/>
          </p:nvSpPr>
          <p:spPr>
            <a:xfrm>
              <a:off x="3582617" y="4828475"/>
              <a:ext cx="1691490" cy="350865"/>
            </a:xfrm>
            <a:prstGeom prst="rect">
              <a:avLst/>
            </a:prstGeom>
            <a:noFill/>
          </p:spPr>
          <p:txBody>
            <a:bodyPr wrap="none" lIns="91440" tIns="91440" rIns="91440" bIns="91440" rtlCol="0">
              <a:spAutoFit/>
            </a:body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200" i="0" u="none" strike="noStrike" kern="1200" cap="none" spc="0" normalizeH="0" baseline="0" noProof="0">
                  <a:ln w="3175">
                    <a:noFill/>
                  </a:ln>
                  <a:solidFill>
                    <a:srgbClr val="505050"/>
                  </a:solidFill>
                  <a:effectLst/>
                  <a:uLnTx/>
                  <a:uFillTx/>
                  <a:latin typeface="Segoe UI" panose="020B0502040204020203" pitchFamily="34" charset="0"/>
                  <a:cs typeface="Segoe UI" panose="020B0502040204020203" pitchFamily="34" charset="0"/>
                </a:rPr>
                <a:t>Identity management</a:t>
              </a:r>
            </a:p>
          </p:txBody>
        </p:sp>
      </p:grpSp>
      <p:sp>
        <p:nvSpPr>
          <p:cNvPr id="84" name="Title 1">
            <a:hlinkClick r:id="rId4"/>
            <a:extLst>
              <a:ext uri="{FF2B5EF4-FFF2-40B4-BE49-F238E27FC236}">
                <a16:creationId xmlns:a16="http://schemas.microsoft.com/office/drawing/2014/main" id="{64CAD894-CB7B-4A7E-8D36-0DBC75DCECEF}"/>
              </a:ext>
            </a:extLst>
          </p:cNvPr>
          <p:cNvSpPr txBox="1">
            <a:spLocks/>
          </p:cNvSpPr>
          <p:nvPr/>
        </p:nvSpPr>
        <p:spPr>
          <a:xfrm>
            <a:off x="8741664" y="3578553"/>
            <a:ext cx="2510034" cy="701731"/>
          </a:xfrm>
          <a:prstGeom prst="rect">
            <a:avLst/>
          </a:prstGeom>
          <a:solidFill>
            <a:schemeClr val="bg1">
              <a:lumMod val="95000"/>
            </a:schemeClr>
          </a:solidFill>
          <a:effectLst/>
        </p:spPr>
        <p:txBody>
          <a:bodyPr vert="horz" wrap="square" lIns="182880" tIns="182880" rIns="0" bIns="182880" rtlCol="0" anchor="ctr" anchorCtr="0">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Azure Administrator Associate</a:t>
            </a:r>
          </a:p>
        </p:txBody>
      </p:sp>
      <p:sp>
        <p:nvSpPr>
          <p:cNvPr id="97" name="Rectangle 96">
            <a:extLst>
              <a:ext uri="{FF2B5EF4-FFF2-40B4-BE49-F238E27FC236}">
                <a16:creationId xmlns:a16="http://schemas.microsoft.com/office/drawing/2014/main" id="{62A409D5-46E0-4313-B1C9-952380C7E196}"/>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p:nvPr/>
        </p:nvSpPr>
        <p:spPr>
          <a:xfrm>
            <a:off x="2006986" y="1250273"/>
            <a:ext cx="4619973" cy="40944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800" err="1">
              <a:solidFill>
                <a:schemeClr val="bg1"/>
              </a:solidFill>
              <a:latin typeface="Segoe UI" panose="020B0502040204020203" pitchFamily="34" charset="0"/>
              <a:cs typeface="Segoe UI" panose="020B0502040204020203" pitchFamily="34" charset="0"/>
            </a:endParaRPr>
          </a:p>
        </p:txBody>
      </p:sp>
      <p:sp>
        <p:nvSpPr>
          <p:cNvPr id="98" name="Rectangle 97">
            <a:extLst>
              <a:ext uri="{FF2B5EF4-FFF2-40B4-BE49-F238E27FC236}">
                <a16:creationId xmlns:a16="http://schemas.microsoft.com/office/drawing/2014/main" id="{5D3FBDF1-70DB-488B-A517-453D43DA2F50}"/>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p:nvPr/>
        </p:nvSpPr>
        <p:spPr>
          <a:xfrm>
            <a:off x="6574987" y="1250273"/>
            <a:ext cx="2780654" cy="409448"/>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800" err="1">
              <a:solidFill>
                <a:schemeClr val="bg1"/>
              </a:solidFill>
              <a:latin typeface="Segoe UI" panose="020B0502040204020203" pitchFamily="34" charset="0"/>
              <a:cs typeface="Segoe UI" panose="020B0502040204020203" pitchFamily="34" charset="0"/>
            </a:endParaRPr>
          </a:p>
        </p:txBody>
      </p:sp>
      <p:sp>
        <p:nvSpPr>
          <p:cNvPr id="99" name="Rectangle 98">
            <a:extLst>
              <a:ext uri="{FF2B5EF4-FFF2-40B4-BE49-F238E27FC236}">
                <a16:creationId xmlns:a16="http://schemas.microsoft.com/office/drawing/2014/main" id="{F23488E8-B5F5-44BD-A105-5EDEE16F059E}"/>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p:nvPr/>
        </p:nvSpPr>
        <p:spPr>
          <a:xfrm>
            <a:off x="9231149" y="1250273"/>
            <a:ext cx="2566280" cy="409448"/>
          </a:xfrm>
          <a:prstGeom prst="rect">
            <a:avLst/>
          </a:prstGeom>
          <a:solidFill>
            <a:srgbClr val="D2D2D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800" err="1">
              <a:solidFill>
                <a:schemeClr val="bg1"/>
              </a:solidFill>
              <a:latin typeface="Segoe UI" panose="020B0502040204020203" pitchFamily="34" charset="0"/>
              <a:cs typeface="Segoe UI" panose="020B0502040204020203" pitchFamily="34" charset="0"/>
            </a:endParaRPr>
          </a:p>
        </p:txBody>
      </p:sp>
      <p:sp>
        <p:nvSpPr>
          <p:cNvPr id="100" name="Title 1">
            <a:extLst>
              <a:ext uri="{FF2B5EF4-FFF2-40B4-BE49-F238E27FC236}">
                <a16:creationId xmlns:a16="http://schemas.microsoft.com/office/drawing/2014/main" id="{4F38956D-6CBA-4405-97C6-5D586CA233C5}"/>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2368113" y="1316498"/>
            <a:ext cx="3897718" cy="276999"/>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w="3175">
                  <a:noFill/>
                </a:ln>
                <a:solidFill>
                  <a:schemeClr val="bg2">
                    <a:lumMod val="10000"/>
                  </a:schemeClr>
                </a:solidFill>
                <a:effectLst/>
                <a:uLnTx/>
                <a:uFillTx/>
                <a:latin typeface="Segoe UI Semibold"/>
                <a:ea typeface="+mn-ea"/>
                <a:cs typeface="Segoe UI" panose="020B0502040204020203" pitchFamily="34" charset="0"/>
              </a:rPr>
              <a:t>Skills required for certification</a:t>
            </a:r>
          </a:p>
        </p:txBody>
      </p:sp>
      <p:sp>
        <p:nvSpPr>
          <p:cNvPr id="101" name="Title 1">
            <a:extLst>
              <a:ext uri="{FF2B5EF4-FFF2-40B4-BE49-F238E27FC236}">
                <a16:creationId xmlns:a16="http://schemas.microsoft.com/office/drawing/2014/main" id="{CCE1B9A0-9E7E-4720-B1A6-760781079C7A}"/>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9352646" y="1316498"/>
            <a:ext cx="2229208" cy="276999"/>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w="3175">
                  <a:noFill/>
                </a:ln>
                <a:solidFill>
                  <a:schemeClr val="bg2">
                    <a:lumMod val="10000"/>
                  </a:schemeClr>
                </a:solidFill>
                <a:effectLst/>
                <a:uLnTx/>
                <a:uFillTx/>
                <a:latin typeface="Segoe UI Semibold"/>
                <a:ea typeface="+mn-ea"/>
                <a:cs typeface="Segoe UI" panose="020B0502040204020203" pitchFamily="34" charset="0"/>
              </a:rPr>
              <a:t>Certification</a:t>
            </a:r>
          </a:p>
        </p:txBody>
      </p:sp>
      <p:sp>
        <p:nvSpPr>
          <p:cNvPr id="102" name="Title 1">
            <a:extLst>
              <a:ext uri="{FF2B5EF4-FFF2-40B4-BE49-F238E27FC236}">
                <a16:creationId xmlns:a16="http://schemas.microsoft.com/office/drawing/2014/main" id="{4EAB22F5-4AF3-4D30-9FCA-4B14C47F35E7}"/>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6850710" y="1316498"/>
            <a:ext cx="2229208" cy="276999"/>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w="3175">
                  <a:noFill/>
                </a:ln>
                <a:solidFill>
                  <a:schemeClr val="bg2">
                    <a:lumMod val="10000"/>
                  </a:schemeClr>
                </a:solidFill>
                <a:effectLst/>
                <a:uLnTx/>
                <a:uFillTx/>
                <a:latin typeface="Segoe UI Semibold"/>
                <a:ea typeface="+mn-ea"/>
                <a:cs typeface="Segoe UI" panose="020B0502040204020203" pitchFamily="34" charset="0"/>
              </a:rPr>
              <a:t>Exams</a:t>
            </a:r>
          </a:p>
        </p:txBody>
      </p:sp>
    </p:spTree>
    <p:extLst>
      <p:ext uri="{BB962C8B-B14F-4D97-AF65-F5344CB8AC3E}">
        <p14:creationId xmlns:p14="http://schemas.microsoft.com/office/powerpoint/2010/main" val="146014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1"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up)">
                                      <p:cBhvr>
                                        <p:cTn id="13" dur="500"/>
                                        <p:tgtEl>
                                          <p:spTgt spid="55"/>
                                        </p:tgtEl>
                                      </p:cBhvr>
                                    </p:animEffect>
                                  </p:childTnLst>
                                </p:cTn>
                              </p:par>
                              <p:par>
                                <p:cTn id="14" presetID="22" presetClass="entr" presetSubtype="4" fill="hold" nodeType="withEffect">
                                  <p:stCondLst>
                                    <p:cond delay="10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1" fill="hold" nodeType="withEffect">
                                  <p:stCondLst>
                                    <p:cond delay="100"/>
                                  </p:stCondLst>
                                  <p:childTnLst>
                                    <p:set>
                                      <p:cBhvr>
                                        <p:cTn id="18" dur="1" fill="hold">
                                          <p:stCondLst>
                                            <p:cond delay="0"/>
                                          </p:stCondLst>
                                        </p:cTn>
                                        <p:tgtEl>
                                          <p:spTgt spid="60"/>
                                        </p:tgtEl>
                                        <p:attrNameLst>
                                          <p:attrName>style.visibility</p:attrName>
                                        </p:attrNameLst>
                                      </p:cBhvr>
                                      <p:to>
                                        <p:strVal val="visible"/>
                                      </p:to>
                                    </p:set>
                                    <p:animEffect transition="in" filter="wipe(up)">
                                      <p:cBhvr>
                                        <p:cTn id="19" dur="500"/>
                                        <p:tgtEl>
                                          <p:spTgt spid="60"/>
                                        </p:tgtEl>
                                      </p:cBhvr>
                                    </p:animEffect>
                                  </p:childTnLst>
                                </p:cTn>
                              </p:par>
                              <p:par>
                                <p:cTn id="20" presetID="22" presetClass="entr" presetSubtype="4" fill="hold" nodeType="withEffect">
                                  <p:stCondLst>
                                    <p:cond delay="40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22" presetClass="entr" presetSubtype="1" fill="hold" nodeType="withEffect">
                                  <p:stCondLst>
                                    <p:cond delay="100"/>
                                  </p:stCondLst>
                                  <p:childTnLst>
                                    <p:set>
                                      <p:cBhvr>
                                        <p:cTn id="27" dur="1" fill="hold">
                                          <p:stCondLst>
                                            <p:cond delay="0"/>
                                          </p:stCondLst>
                                        </p:cTn>
                                        <p:tgtEl>
                                          <p:spTgt spid="66"/>
                                        </p:tgtEl>
                                        <p:attrNameLst>
                                          <p:attrName>style.visibility</p:attrName>
                                        </p:attrNameLst>
                                      </p:cBhvr>
                                      <p:to>
                                        <p:strVal val="visible"/>
                                      </p:to>
                                    </p:set>
                                    <p:animEffect transition="in" filter="wipe(up)">
                                      <p:cBhvr>
                                        <p:cTn id="28" dur="500"/>
                                        <p:tgtEl>
                                          <p:spTgt spid="66"/>
                                        </p:tgtEl>
                                      </p:cBhvr>
                                    </p:animEffect>
                                  </p:childTnLst>
                                </p:cTn>
                              </p:par>
                              <p:par>
                                <p:cTn id="29" presetID="22" presetClass="entr" presetSubtype="8" fill="hold" grpId="0" nodeType="withEffect">
                                  <p:stCondLst>
                                    <p:cond delay="100"/>
                                  </p:stCondLst>
                                  <p:childTnLst>
                                    <p:set>
                                      <p:cBhvr>
                                        <p:cTn id="30" dur="1" fill="hold">
                                          <p:stCondLst>
                                            <p:cond delay="0"/>
                                          </p:stCondLst>
                                        </p:cTn>
                                        <p:tgtEl>
                                          <p:spTgt spid="84"/>
                                        </p:tgtEl>
                                        <p:attrNameLst>
                                          <p:attrName>style.visibility</p:attrName>
                                        </p:attrNameLst>
                                      </p:cBhvr>
                                      <p:to>
                                        <p:strVal val="visible"/>
                                      </p:to>
                                    </p:set>
                                    <p:animEffect transition="in" filter="wipe(left)">
                                      <p:cBhvr>
                                        <p:cTn id="3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200" y="457200"/>
            <a:ext cx="10960100" cy="433965"/>
          </a:xfrm>
        </p:spPr>
        <p:txBody>
          <a:bodyPr/>
          <a:lstStyle/>
          <a:p>
            <a:r>
              <a:rPr lang="en-US"/>
              <a:t>Exam basics</a:t>
            </a:r>
          </a:p>
        </p:txBody>
      </p:sp>
      <p:grpSp>
        <p:nvGrpSpPr>
          <p:cNvPr id="9" name="Group 8">
            <a:extLst>
              <a:ext uri="{FF2B5EF4-FFF2-40B4-BE49-F238E27FC236}">
                <a16:creationId xmlns:a16="http://schemas.microsoft.com/office/drawing/2014/main" id="{9211CC76-7E69-4249-BC67-0018C96B3A2D}"/>
              </a:ext>
            </a:extLst>
          </p:cNvPr>
          <p:cNvGrpSpPr/>
          <p:nvPr/>
        </p:nvGrpSpPr>
        <p:grpSpPr>
          <a:xfrm>
            <a:off x="419100" y="1503921"/>
            <a:ext cx="2743200" cy="3532206"/>
            <a:chOff x="419100" y="1503921"/>
            <a:chExt cx="2743200" cy="3532206"/>
          </a:xfrm>
        </p:grpSpPr>
        <p:sp>
          <p:nvSpPr>
            <p:cNvPr id="19" name="TextBox 18">
              <a:extLst>
                <a:ext uri="{FF2B5EF4-FFF2-40B4-BE49-F238E27FC236}">
                  <a16:creationId xmlns:a16="http://schemas.microsoft.com/office/drawing/2014/main" id="{0470C4FC-57C1-46F9-867C-BA15B94BA6A0}"/>
                </a:ext>
              </a:extLst>
            </p:cNvPr>
            <p:cNvSpPr txBox="1"/>
            <p:nvPr/>
          </p:nvSpPr>
          <p:spPr>
            <a:xfrm>
              <a:off x="419100" y="1783533"/>
              <a:ext cx="2743200" cy="3252594"/>
            </a:xfrm>
            <a:prstGeom prst="rect">
              <a:avLst/>
            </a:prstGeom>
            <a:solidFill>
              <a:schemeClr val="bg1"/>
            </a:solidFill>
            <a:ln w="19050" cap="flat">
              <a:noFill/>
              <a:prstDash val="solid"/>
              <a:miter/>
            </a:ln>
            <a:effectLst>
              <a:outerShdw blurRad="317500" dist="63500" dir="3000000" algn="tl" rotWithShape="0">
                <a:prstClr val="black">
                  <a:alpha val="33000"/>
                </a:prstClr>
              </a:outerShdw>
            </a:effectLst>
          </p:spPr>
          <p:txBody>
            <a:bodyPr vert="horz" wrap="square" lIns="182880" tIns="365760" rIns="182880" bIns="182880" numCol="1" anchor="t" anchorCtr="0" compatLnSpc="1">
              <a:prstTxWarp prst="textNoShape">
                <a:avLst/>
              </a:prstTxWarp>
              <a:noAutofit/>
            </a:bodyPr>
            <a:lstStyle>
              <a:defPPr>
                <a:defRPr lang="en-US"/>
              </a:defPPr>
              <a:lvl1pPr>
                <a:defRPr sz="900">
                  <a:gradFill>
                    <a:gsLst>
                      <a:gs pos="0">
                        <a:srgbClr val="505050"/>
                      </a:gs>
                      <a:gs pos="100000">
                        <a:srgbClr val="505050"/>
                      </a:gs>
                    </a:gsLst>
                  </a:gradFill>
                </a:defRPr>
              </a:lvl1pPr>
            </a:lstStyle>
            <a:p>
              <a:pPr marL="0" marR="0" lvl="0" indent="0" algn="l" defTabSz="932742" rtl="0" eaLnBrk="1" fontAlgn="auto" latinLnBrk="0" hangingPunct="1">
                <a:lnSpc>
                  <a:spcPct val="90000"/>
                </a:lnSpc>
                <a:spcBef>
                  <a:spcPct val="0"/>
                </a:spcBef>
                <a:spcAft>
                  <a:spcPts val="600"/>
                </a:spcAft>
                <a:buClrTx/>
                <a:buSzPct val="90000"/>
                <a:buFontTx/>
                <a:buNone/>
                <a:tabLst/>
                <a:defRPr/>
              </a:pPr>
              <a:r>
                <a:rPr kumimoji="0" lang="en-US" sz="2000" b="1" i="0" u="none" strike="noStrike" kern="1200" cap="none" spc="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anose="020B0502040204020203" pitchFamily="34" charset="0"/>
                </a:rPr>
                <a:t>40-60 questions</a:t>
              </a:r>
            </a:p>
            <a:p>
              <a:pPr marL="169863" marR="0" lvl="1" indent="-169863" algn="l" defTabSz="932742" rtl="0" eaLnBrk="1" fontAlgn="auto" latinLnBrk="0" hangingPunct="1">
                <a:lnSpc>
                  <a:spcPct val="9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Some questions worth </a:t>
              </a:r>
              <a:b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more than 1 point</a:t>
              </a:r>
            </a:p>
            <a:p>
              <a:pPr marL="169863" marR="0" lvl="1" indent="-169863" algn="l" defTabSz="932742" rtl="0" eaLnBrk="1" fontAlgn="auto" latinLnBrk="0" hangingPunct="1">
                <a:lnSpc>
                  <a:spcPct val="90000"/>
                </a:lnSpc>
                <a:spcBef>
                  <a:spcPts val="0"/>
                </a:spcBef>
                <a:spcAft>
                  <a:spcPts val="300"/>
                </a:spcAft>
                <a:buClrTx/>
                <a:buSzPct val="10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Answer all the questions</a:t>
              </a:r>
            </a:p>
            <a:p>
              <a:pPr marL="169863" marR="0" lvl="2" indent="-169863" algn="l" defTabSz="932742" rtl="0" eaLnBrk="1" fontAlgn="auto" latinLnBrk="0" hangingPunct="1">
                <a:lnSpc>
                  <a:spcPct val="90000"/>
                </a:lnSpc>
                <a:spcBef>
                  <a:spcPts val="0"/>
                </a:spcBef>
                <a:spcAft>
                  <a:spcPts val="300"/>
                </a:spcAft>
                <a:buClrTx/>
                <a:buSzPct val="100000"/>
                <a:buFont typeface="Arial" panose="020B0604020202020204" pitchFamily="34" charset="0"/>
                <a:buChar char="•"/>
                <a:tabLst/>
                <a:defRPr/>
              </a:pPr>
              <a:r>
                <a:rPr kumimoji="0" lang="en-US" sz="1400" b="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No penalty for guessing</a:t>
              </a:r>
            </a:p>
            <a:p>
              <a:pPr marL="169863" marR="0" lvl="2" indent="-169863" algn="l" defTabSz="932742" rtl="0" eaLnBrk="1" fontAlgn="auto" latinLnBrk="0" hangingPunct="1">
                <a:lnSpc>
                  <a:spcPct val="90000"/>
                </a:lnSpc>
                <a:spcBef>
                  <a:spcPts val="0"/>
                </a:spcBef>
                <a:spcAft>
                  <a:spcPts val="600"/>
                </a:spcAft>
                <a:buClrTx/>
                <a:buSzPct val="100000"/>
                <a:buFont typeface="Arial" panose="020B0604020202020204" pitchFamily="34" charset="0"/>
                <a:buChar char="•"/>
                <a:tabLst/>
                <a:defRPr/>
              </a:pPr>
              <a:r>
                <a:rPr kumimoji="0" lang="en-US" sz="1400" b="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Some questions cannot </a:t>
              </a:r>
              <a:br>
                <a:rPr kumimoji="0" lang="en-US" sz="1400" b="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be skipped!</a:t>
              </a:r>
            </a:p>
            <a:p>
              <a:pPr marL="169863" marR="0" lvl="1" indent="-169863" algn="l" defTabSz="932742" rtl="0" eaLnBrk="1" fontAlgn="auto" latinLnBrk="0" hangingPunct="1">
                <a:lnSpc>
                  <a:spcPct val="9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Mark items for review </a:t>
              </a:r>
              <a:b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if you’re not sure of </a:t>
              </a:r>
              <a:b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your answer</a:t>
              </a:r>
            </a:p>
          </p:txBody>
        </p:sp>
        <p:sp>
          <p:nvSpPr>
            <p:cNvPr id="10" name="Oval 9">
              <a:extLst>
                <a:ext uri="{FF2B5EF4-FFF2-40B4-BE49-F238E27FC236}">
                  <a16:creationId xmlns:a16="http://schemas.microsoft.com/office/drawing/2014/main" id="{54030FF9-6D5D-4D45-8E7A-DB12D3DA5BE1}"/>
                </a:ext>
              </a:extLst>
            </p:cNvPr>
            <p:cNvSpPr/>
            <p:nvPr/>
          </p:nvSpPr>
          <p:spPr bwMode="auto">
            <a:xfrm>
              <a:off x="1516380" y="1503921"/>
              <a:ext cx="548640" cy="548640"/>
            </a:xfrm>
            <a:prstGeom prst="ellipse">
              <a:avLst/>
            </a:prstGeom>
            <a:solidFill>
              <a:schemeClr val="accent1"/>
            </a:solidFill>
            <a:ln w="19050" cap="flat">
              <a:noFill/>
              <a:prstDash val="solid"/>
              <a:miter/>
            </a:ln>
            <a:effectLst>
              <a:outerShdw blurRad="127000" dist="508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1" name="Group 10">
            <a:extLst>
              <a:ext uri="{FF2B5EF4-FFF2-40B4-BE49-F238E27FC236}">
                <a16:creationId xmlns:a16="http://schemas.microsoft.com/office/drawing/2014/main" id="{7BDF5029-E3C8-44FA-88B1-D392550B1EC9}"/>
              </a:ext>
            </a:extLst>
          </p:cNvPr>
          <p:cNvGrpSpPr/>
          <p:nvPr/>
        </p:nvGrpSpPr>
        <p:grpSpPr>
          <a:xfrm>
            <a:off x="3286921" y="1503921"/>
            <a:ext cx="2743200" cy="3554357"/>
            <a:chOff x="3304781" y="1503921"/>
            <a:chExt cx="2743200" cy="3554357"/>
          </a:xfrm>
        </p:grpSpPr>
        <p:sp>
          <p:nvSpPr>
            <p:cNvPr id="23" name="TextBox 22">
              <a:extLst>
                <a:ext uri="{FF2B5EF4-FFF2-40B4-BE49-F238E27FC236}">
                  <a16:creationId xmlns:a16="http://schemas.microsoft.com/office/drawing/2014/main" id="{B1070151-1CEA-4D4B-A23A-24A3EF37B106}"/>
                </a:ext>
              </a:extLst>
            </p:cNvPr>
            <p:cNvSpPr txBox="1"/>
            <p:nvPr/>
          </p:nvSpPr>
          <p:spPr>
            <a:xfrm>
              <a:off x="3304781" y="1783535"/>
              <a:ext cx="2743200" cy="3274743"/>
            </a:xfrm>
            <a:prstGeom prst="rect">
              <a:avLst/>
            </a:prstGeom>
            <a:solidFill>
              <a:schemeClr val="bg1"/>
            </a:solidFill>
            <a:ln w="19050" cap="flat">
              <a:noFill/>
              <a:prstDash val="solid"/>
              <a:miter/>
            </a:ln>
            <a:effectLst>
              <a:outerShdw blurRad="317500" dist="63500" dir="3000000" algn="tl" rotWithShape="0">
                <a:prstClr val="black">
                  <a:alpha val="33000"/>
                </a:prstClr>
              </a:outerShdw>
            </a:effectLst>
          </p:spPr>
          <p:txBody>
            <a:bodyPr vert="horz" wrap="square" lIns="182880" tIns="365760" rIns="182880" bIns="182880" numCol="1" anchor="t" anchorCtr="0" compatLnSpc="1">
              <a:prstTxWarp prst="textNoShape">
                <a:avLst/>
              </a:prstTxWarp>
              <a:spAutoFit/>
            </a:bodyPr>
            <a:lstStyle>
              <a:defPPr>
                <a:defRPr lang="en-US"/>
              </a:defPPr>
              <a:lvl1pPr>
                <a:defRPr sz="900">
                  <a:gradFill>
                    <a:gsLst>
                      <a:gs pos="0">
                        <a:srgbClr val="505050"/>
                      </a:gs>
                      <a:gs pos="100000">
                        <a:srgbClr val="505050"/>
                      </a:gs>
                    </a:gsLst>
                  </a:gradFill>
                </a:defRPr>
              </a:lvl1pPr>
            </a:lstStyle>
            <a:p>
              <a:pPr marL="0" marR="0" lvl="0" indent="0" algn="l" defTabSz="932742" rtl="0" eaLnBrk="1" fontAlgn="auto" latinLnBrk="0" hangingPunct="1">
                <a:lnSpc>
                  <a:spcPct val="90000"/>
                </a:lnSpc>
                <a:spcBef>
                  <a:spcPct val="0"/>
                </a:spcBef>
                <a:spcAft>
                  <a:spcPts val="600"/>
                </a:spcAft>
                <a:buClrTx/>
                <a:buSzPct val="90000"/>
                <a:buFontTx/>
                <a:buNone/>
                <a:tabLst/>
                <a:defRPr/>
              </a:pPr>
              <a:r>
                <a:rPr kumimoji="0" lang="en-US" sz="1800" b="1" i="0" u="none" strike="noStrike" kern="1200" cap="none" spc="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anose="020B0502040204020203" pitchFamily="34" charset="0"/>
                </a:rPr>
                <a:t>Plan for 180 minutes </a:t>
              </a:r>
            </a:p>
            <a:p>
              <a:pPr marL="169863" marR="0" lvl="0" indent="-169863"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150 minutes to </a:t>
              </a:r>
              <a:b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answer questions</a:t>
              </a:r>
            </a:p>
            <a:p>
              <a:pPr marL="169863" marR="0" lvl="0" indent="-169863"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30 minutes for </a:t>
              </a:r>
              <a:b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instructions, comments, score reporting, etc.</a:t>
              </a:r>
            </a:p>
            <a:p>
              <a:pPr marL="169863" marR="0" lvl="0" indent="-169863"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endParaRPr lang="en-US" sz="1400">
                <a:gradFill>
                  <a:gsLst>
                    <a:gs pos="1250">
                      <a:srgbClr val="1A1A1A"/>
                    </a:gs>
                    <a:gs pos="100000">
                      <a:srgbClr val="1A1A1A"/>
                    </a:gs>
                  </a:gsLst>
                  <a:lin ang="5400000" scaled="0"/>
                </a:gradFill>
                <a:latin typeface="Segoe UI"/>
              </a:endParaRPr>
            </a:p>
            <a:p>
              <a:pPr marL="285750" marR="0" lvl="0" indent="-2857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endParaRPr kumimoji="0" lang="en-US"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a:p>
              <a:pPr marL="285750" marR="0" lvl="0" indent="-2857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endParaRPr lang="en-US">
                <a:gradFill>
                  <a:gsLst>
                    <a:gs pos="1250">
                      <a:srgbClr val="1A1A1A"/>
                    </a:gs>
                    <a:gs pos="100000">
                      <a:srgbClr val="1A1A1A"/>
                    </a:gs>
                  </a:gsLst>
                  <a:lin ang="5400000" scaled="0"/>
                </a:gradFill>
                <a:latin typeface="Segoe UI"/>
              </a:endParaRPr>
            </a:p>
            <a:p>
              <a:pPr marL="285750" marR="0" lvl="0" indent="-2857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endParaRPr kumimoji="0" lang="en-US"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a:p>
              <a:pPr marL="285750" marR="0" lvl="0" indent="-2857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endParaRPr kumimoji="0" lang="en-US"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a:p>
              <a:pPr marL="285750" marR="0" lvl="0" indent="-2857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endPar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3" name="Oval 12">
              <a:extLst>
                <a:ext uri="{FF2B5EF4-FFF2-40B4-BE49-F238E27FC236}">
                  <a16:creationId xmlns:a16="http://schemas.microsoft.com/office/drawing/2014/main" id="{B1E0B8C3-2D95-4342-8954-F567A40B77EE}"/>
                </a:ext>
              </a:extLst>
            </p:cNvPr>
            <p:cNvSpPr/>
            <p:nvPr/>
          </p:nvSpPr>
          <p:spPr bwMode="auto">
            <a:xfrm>
              <a:off x="4402061" y="1503921"/>
              <a:ext cx="548640" cy="548640"/>
            </a:xfrm>
            <a:prstGeom prst="ellipse">
              <a:avLst/>
            </a:prstGeom>
            <a:solidFill>
              <a:schemeClr val="accent1"/>
            </a:solidFill>
            <a:ln w="19050" cap="flat">
              <a:noFill/>
              <a:prstDash val="solid"/>
              <a:miter/>
            </a:ln>
            <a:effectLst>
              <a:outerShdw blurRad="127000" dist="508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8694C227-3507-4E9F-A287-263DE9D37E16}"/>
              </a:ext>
            </a:extLst>
          </p:cNvPr>
          <p:cNvGrpSpPr/>
          <p:nvPr/>
        </p:nvGrpSpPr>
        <p:grpSpPr>
          <a:xfrm>
            <a:off x="6154742" y="1503921"/>
            <a:ext cx="2743200" cy="3526375"/>
            <a:chOff x="6190462" y="1503921"/>
            <a:chExt cx="2743200" cy="3526375"/>
          </a:xfrm>
        </p:grpSpPr>
        <p:sp>
          <p:nvSpPr>
            <p:cNvPr id="24" name="TextBox 23">
              <a:extLst>
                <a:ext uri="{FF2B5EF4-FFF2-40B4-BE49-F238E27FC236}">
                  <a16:creationId xmlns:a16="http://schemas.microsoft.com/office/drawing/2014/main" id="{912EB82D-2245-4335-92C3-60E513BA3F60}"/>
                </a:ext>
              </a:extLst>
            </p:cNvPr>
            <p:cNvSpPr txBox="1"/>
            <p:nvPr/>
          </p:nvSpPr>
          <p:spPr>
            <a:xfrm>
              <a:off x="6190462" y="1777703"/>
              <a:ext cx="2743200" cy="3252593"/>
            </a:xfrm>
            <a:prstGeom prst="rect">
              <a:avLst/>
            </a:prstGeom>
            <a:solidFill>
              <a:schemeClr val="bg1"/>
            </a:solidFill>
            <a:ln w="19050" cap="flat">
              <a:noFill/>
              <a:prstDash val="solid"/>
              <a:miter/>
            </a:ln>
            <a:effectLst>
              <a:outerShdw blurRad="317500" dist="63500" dir="3000000" algn="tl" rotWithShape="0">
                <a:prstClr val="black">
                  <a:alpha val="33000"/>
                </a:prstClr>
              </a:outerShdw>
            </a:effectLst>
          </p:spPr>
          <p:txBody>
            <a:bodyPr vert="horz" wrap="square" lIns="182880" tIns="365760" rIns="91440" bIns="182880" numCol="1" anchor="t" anchorCtr="0" compatLnSpc="1">
              <a:prstTxWarp prst="textNoShape">
                <a:avLst/>
              </a:prstTxWarp>
              <a:noAutofit/>
            </a:bodyPr>
            <a:lstStyle>
              <a:defPPr>
                <a:defRPr lang="en-US"/>
              </a:defPPr>
              <a:lvl1pPr>
                <a:defRPr sz="900">
                  <a:gradFill>
                    <a:gsLst>
                      <a:gs pos="0">
                        <a:srgbClr val="505050"/>
                      </a:gs>
                      <a:gs pos="100000">
                        <a:srgbClr val="505050"/>
                      </a:gs>
                    </a:gsLst>
                  </a:gradFill>
                </a:defRPr>
              </a:lvl1pPr>
            </a:lstStyle>
            <a:p>
              <a:pPr marL="0" marR="0" lvl="0" indent="0" algn="l" defTabSz="932742" rtl="0" eaLnBrk="1" fontAlgn="auto" latinLnBrk="0" hangingPunct="1">
                <a:lnSpc>
                  <a:spcPct val="90000"/>
                </a:lnSpc>
                <a:spcBef>
                  <a:spcPct val="0"/>
                </a:spcBef>
                <a:spcAft>
                  <a:spcPts val="600"/>
                </a:spcAft>
                <a:buClrTx/>
                <a:buSzPct val="90000"/>
                <a:buFontTx/>
                <a:buNone/>
                <a:tabLst/>
                <a:defRPr/>
              </a:pPr>
              <a:r>
                <a:rPr kumimoji="0" lang="en-US" sz="1800" b="1" i="0" u="none" strike="noStrike" kern="1200" cap="none" spc="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anose="020B0502040204020203" pitchFamily="34" charset="0"/>
                </a:rPr>
                <a:t>More than just multiple-choice questions!</a:t>
              </a:r>
            </a:p>
            <a:p>
              <a:pPr marL="171450" marR="0" lvl="0" indent="-1714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Build list, hot area, active screen, drag and drop, etc.</a:t>
              </a:r>
            </a:p>
            <a:p>
              <a:pPr marL="171450" marR="0" lvl="0" indent="-1714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r>
                <a:rPr kumimoji="0" lang="en-US" sz="1400" b="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Performance based </a:t>
              </a:r>
              <a:br>
                <a:rPr kumimoji="0" lang="en-US" sz="1400" b="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coming soon!</a:t>
              </a:r>
            </a:p>
          </p:txBody>
        </p:sp>
        <p:sp>
          <p:nvSpPr>
            <p:cNvPr id="15" name="Oval 14">
              <a:extLst>
                <a:ext uri="{FF2B5EF4-FFF2-40B4-BE49-F238E27FC236}">
                  <a16:creationId xmlns:a16="http://schemas.microsoft.com/office/drawing/2014/main" id="{3D645816-2FCE-4502-AD7F-09E01BF23083}"/>
                </a:ext>
              </a:extLst>
            </p:cNvPr>
            <p:cNvSpPr/>
            <p:nvPr/>
          </p:nvSpPr>
          <p:spPr bwMode="auto">
            <a:xfrm>
              <a:off x="7287742" y="1503921"/>
              <a:ext cx="548640" cy="548640"/>
            </a:xfrm>
            <a:prstGeom prst="ellipse">
              <a:avLst/>
            </a:prstGeom>
            <a:solidFill>
              <a:schemeClr val="accent1"/>
            </a:solidFill>
            <a:ln w="19050" cap="flat">
              <a:noFill/>
              <a:prstDash val="solid"/>
              <a:miter/>
            </a:ln>
            <a:effectLst>
              <a:outerShdw blurRad="127000" dist="508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A435D8F7-63CC-4EC6-8763-84F5FE3C6CF8}"/>
              </a:ext>
            </a:extLst>
          </p:cNvPr>
          <p:cNvGrpSpPr/>
          <p:nvPr/>
        </p:nvGrpSpPr>
        <p:grpSpPr>
          <a:xfrm>
            <a:off x="9022562" y="1503921"/>
            <a:ext cx="2743200" cy="3526375"/>
            <a:chOff x="9022562" y="1503921"/>
            <a:chExt cx="2743200" cy="3634702"/>
          </a:xfrm>
        </p:grpSpPr>
        <p:sp>
          <p:nvSpPr>
            <p:cNvPr id="25" name="TextBox 24">
              <a:extLst>
                <a:ext uri="{FF2B5EF4-FFF2-40B4-BE49-F238E27FC236}">
                  <a16:creationId xmlns:a16="http://schemas.microsoft.com/office/drawing/2014/main" id="{5CA90387-0D27-49BA-82C4-8591F5B425C5}"/>
                </a:ext>
              </a:extLst>
            </p:cNvPr>
            <p:cNvSpPr txBox="1"/>
            <p:nvPr/>
          </p:nvSpPr>
          <p:spPr>
            <a:xfrm>
              <a:off x="9022562" y="1777703"/>
              <a:ext cx="2743200" cy="3360920"/>
            </a:xfrm>
            <a:prstGeom prst="rect">
              <a:avLst/>
            </a:prstGeom>
            <a:solidFill>
              <a:schemeClr val="bg1"/>
            </a:solidFill>
            <a:ln w="19050" cap="flat">
              <a:noFill/>
              <a:prstDash val="solid"/>
              <a:miter/>
            </a:ln>
            <a:effectLst>
              <a:outerShdw blurRad="317500" dist="63500" dir="3000000" algn="tl" rotWithShape="0">
                <a:prstClr val="black">
                  <a:alpha val="33000"/>
                </a:prstClr>
              </a:outerShdw>
            </a:effectLst>
          </p:spPr>
          <p:txBody>
            <a:bodyPr vert="horz" wrap="square" lIns="182880" tIns="365760" rIns="45720" bIns="182880" numCol="1" anchor="t" anchorCtr="0" compatLnSpc="1">
              <a:prstTxWarp prst="textNoShape">
                <a:avLst/>
              </a:prstTxWarp>
              <a:spAutoFit/>
            </a:bodyPr>
            <a:lstStyle>
              <a:defPPr>
                <a:defRPr lang="en-US"/>
              </a:defPPr>
              <a:lvl1pPr>
                <a:defRPr sz="900">
                  <a:gradFill>
                    <a:gsLst>
                      <a:gs pos="0">
                        <a:srgbClr val="505050"/>
                      </a:gs>
                      <a:gs pos="100000">
                        <a:srgbClr val="505050"/>
                      </a:gs>
                    </a:gsLst>
                  </a:gradFill>
                </a:defRPr>
              </a:lvl1pPr>
            </a:lstStyle>
            <a:p>
              <a:pPr marL="0" marR="0" lvl="0" indent="0" algn="l" defTabSz="932742" rtl="0" eaLnBrk="1" fontAlgn="auto" latinLnBrk="0" hangingPunct="1">
                <a:lnSpc>
                  <a:spcPct val="90000"/>
                </a:lnSpc>
                <a:spcBef>
                  <a:spcPct val="0"/>
                </a:spcBef>
                <a:spcAft>
                  <a:spcPts val="600"/>
                </a:spcAft>
                <a:buClrTx/>
                <a:buSzPct val="90000"/>
                <a:buFontTx/>
                <a:buNone/>
                <a:tabLst/>
                <a:defRPr/>
              </a:pPr>
              <a:r>
                <a:rPr kumimoji="0" lang="en-US" sz="1800" b="1" i="0" u="none" strike="noStrike" kern="1200" cap="none" spc="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anose="020B0502040204020203" pitchFamily="34" charset="0"/>
                </a:rPr>
                <a:t>Case Studies</a:t>
              </a:r>
            </a:p>
            <a:p>
              <a:pPr marL="171450" marR="0" lvl="0" indent="-1714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Detailed information on business and technical requirements; existing environment and other background you need to </a:t>
              </a:r>
              <a:b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solve problems</a:t>
              </a:r>
            </a:p>
            <a:p>
              <a:pPr marL="171450" marR="0" lvl="0" indent="-1714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Requires you to understand </a:t>
              </a:r>
              <a:b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and integrate information across multiple sources, determine what’s important, and make the best decision</a:t>
              </a:r>
            </a:p>
            <a:p>
              <a:pPr marL="171450" marR="0" lvl="0" indent="-171450" algn="l" defTabSz="932742" rtl="0" eaLnBrk="1" fontAlgn="auto" latinLnBrk="0" hangingPunct="1">
                <a:lnSpc>
                  <a:spcPct val="90000"/>
                </a:lnSpc>
                <a:spcBef>
                  <a:spcPct val="0"/>
                </a:spcBef>
                <a:spcAft>
                  <a:spcPts val="600"/>
                </a:spcAft>
                <a:buClrTx/>
                <a:buSzPct val="90000"/>
                <a:buFont typeface="Arial" panose="020B0604020202020204" pitchFamily="34" charset="0"/>
                <a:buChar char="•"/>
                <a:tabLst/>
                <a:defRPr/>
              </a:pPr>
              <a:endParaRPr kumimoji="0" lang="en-US" sz="5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7" name="Oval 16">
              <a:extLst>
                <a:ext uri="{FF2B5EF4-FFF2-40B4-BE49-F238E27FC236}">
                  <a16:creationId xmlns:a16="http://schemas.microsoft.com/office/drawing/2014/main" id="{7BEFE885-E1E3-4E8F-AF95-20BBB3FD519C}"/>
                </a:ext>
              </a:extLst>
            </p:cNvPr>
            <p:cNvSpPr/>
            <p:nvPr/>
          </p:nvSpPr>
          <p:spPr bwMode="auto">
            <a:xfrm>
              <a:off x="10119842" y="1503921"/>
              <a:ext cx="548640" cy="548640"/>
            </a:xfrm>
            <a:prstGeom prst="ellipse">
              <a:avLst/>
            </a:prstGeom>
            <a:solidFill>
              <a:schemeClr val="accent1"/>
            </a:solidFill>
            <a:ln w="19050" cap="flat">
              <a:noFill/>
              <a:prstDash val="solid"/>
              <a:miter/>
            </a:ln>
            <a:effectLst>
              <a:outerShdw blurRad="127000" dist="508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4" name="Group 4">
            <a:extLst>
              <a:ext uri="{FF2B5EF4-FFF2-40B4-BE49-F238E27FC236}">
                <a16:creationId xmlns:a16="http://schemas.microsoft.com/office/drawing/2014/main" id="{10522704-80DB-4409-B9F5-6467A64208DB}"/>
              </a:ext>
            </a:extLst>
          </p:cNvPr>
          <p:cNvGrpSpPr>
            <a:grpSpLocks noChangeAspect="1"/>
          </p:cNvGrpSpPr>
          <p:nvPr/>
        </p:nvGrpSpPr>
        <p:grpSpPr bwMode="auto">
          <a:xfrm>
            <a:off x="1646238" y="1631950"/>
            <a:ext cx="277812" cy="277813"/>
            <a:chOff x="1037" y="1028"/>
            <a:chExt cx="175" cy="175"/>
          </a:xfrm>
          <a:solidFill>
            <a:schemeClr val="bg1"/>
          </a:solidFill>
        </p:grpSpPr>
        <p:sp>
          <p:nvSpPr>
            <p:cNvPr id="21" name="Freeform 5">
              <a:extLst>
                <a:ext uri="{FF2B5EF4-FFF2-40B4-BE49-F238E27FC236}">
                  <a16:creationId xmlns:a16="http://schemas.microsoft.com/office/drawing/2014/main" id="{EAC8A4A1-D722-4880-8B83-193A02FDA7DF}"/>
                </a:ext>
              </a:extLst>
            </p:cNvPr>
            <p:cNvSpPr>
              <a:spLocks/>
            </p:cNvSpPr>
            <p:nvPr/>
          </p:nvSpPr>
          <p:spPr bwMode="auto">
            <a:xfrm>
              <a:off x="1082" y="1073"/>
              <a:ext cx="114" cy="114"/>
            </a:xfrm>
            <a:custGeom>
              <a:avLst/>
              <a:gdLst>
                <a:gd name="T0" fmla="*/ 178 w 239"/>
                <a:gd name="T1" fmla="*/ 239 h 239"/>
                <a:gd name="T2" fmla="*/ 178 w 239"/>
                <a:gd name="T3" fmla="*/ 239 h 239"/>
                <a:gd name="T4" fmla="*/ 201 w 239"/>
                <a:gd name="T5" fmla="*/ 201 h 239"/>
                <a:gd name="T6" fmla="*/ 239 w 239"/>
                <a:gd name="T7" fmla="*/ 178 h 239"/>
                <a:gd name="T8" fmla="*/ 61 w 239"/>
                <a:gd name="T9" fmla="*/ 0 h 239"/>
                <a:gd name="T10" fmla="*/ 0 w 239"/>
                <a:gd name="T11" fmla="*/ 61 h 239"/>
                <a:gd name="T12" fmla="*/ 178 w 239"/>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239" h="239">
                  <a:moveTo>
                    <a:pt x="178" y="239"/>
                  </a:moveTo>
                  <a:lnTo>
                    <a:pt x="178" y="239"/>
                  </a:lnTo>
                  <a:cubicBezTo>
                    <a:pt x="183" y="224"/>
                    <a:pt x="191" y="211"/>
                    <a:pt x="201" y="201"/>
                  </a:cubicBezTo>
                  <a:cubicBezTo>
                    <a:pt x="212" y="190"/>
                    <a:pt x="225" y="182"/>
                    <a:pt x="239" y="178"/>
                  </a:cubicBezTo>
                  <a:lnTo>
                    <a:pt x="61" y="0"/>
                  </a:lnTo>
                  <a:lnTo>
                    <a:pt x="0" y="61"/>
                  </a:lnTo>
                  <a:lnTo>
                    <a:pt x="178" y="2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A8EEDDB3-28DF-4031-AAE9-0387396B0916}"/>
                </a:ext>
              </a:extLst>
            </p:cNvPr>
            <p:cNvSpPr>
              <a:spLocks/>
            </p:cNvSpPr>
            <p:nvPr/>
          </p:nvSpPr>
          <p:spPr bwMode="auto">
            <a:xfrm>
              <a:off x="1059" y="1050"/>
              <a:ext cx="41" cy="41"/>
            </a:xfrm>
            <a:custGeom>
              <a:avLst/>
              <a:gdLst>
                <a:gd name="T0" fmla="*/ 25 w 86"/>
                <a:gd name="T1" fmla="*/ 86 h 86"/>
                <a:gd name="T2" fmla="*/ 25 w 86"/>
                <a:gd name="T3" fmla="*/ 86 h 86"/>
                <a:gd name="T4" fmla="*/ 86 w 86"/>
                <a:gd name="T5" fmla="*/ 25 h 86"/>
                <a:gd name="T6" fmla="*/ 61 w 86"/>
                <a:gd name="T7" fmla="*/ 0 h 86"/>
                <a:gd name="T8" fmla="*/ 0 w 86"/>
                <a:gd name="T9" fmla="*/ 61 h 86"/>
                <a:gd name="T10" fmla="*/ 25 w 86"/>
                <a:gd name="T11" fmla="*/ 86 h 86"/>
              </a:gdLst>
              <a:ahLst/>
              <a:cxnLst>
                <a:cxn ang="0">
                  <a:pos x="T0" y="T1"/>
                </a:cxn>
                <a:cxn ang="0">
                  <a:pos x="T2" y="T3"/>
                </a:cxn>
                <a:cxn ang="0">
                  <a:pos x="T4" y="T5"/>
                </a:cxn>
                <a:cxn ang="0">
                  <a:pos x="T6" y="T7"/>
                </a:cxn>
                <a:cxn ang="0">
                  <a:pos x="T8" y="T9"/>
                </a:cxn>
                <a:cxn ang="0">
                  <a:pos x="T10" y="T11"/>
                </a:cxn>
              </a:cxnLst>
              <a:rect l="0" t="0" r="r" b="b"/>
              <a:pathLst>
                <a:path w="86" h="86">
                  <a:moveTo>
                    <a:pt x="25" y="86"/>
                  </a:moveTo>
                  <a:lnTo>
                    <a:pt x="25" y="86"/>
                  </a:lnTo>
                  <a:lnTo>
                    <a:pt x="86" y="25"/>
                  </a:lnTo>
                  <a:lnTo>
                    <a:pt x="61" y="0"/>
                  </a:lnTo>
                  <a:lnTo>
                    <a:pt x="0" y="61"/>
                  </a:lnTo>
                  <a:lnTo>
                    <a:pt x="25" y="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8A41CA73-19A1-4284-B667-F4B5440BD2BC}"/>
                </a:ext>
              </a:extLst>
            </p:cNvPr>
            <p:cNvSpPr>
              <a:spLocks/>
            </p:cNvSpPr>
            <p:nvPr/>
          </p:nvSpPr>
          <p:spPr bwMode="auto">
            <a:xfrm>
              <a:off x="1037" y="1028"/>
              <a:ext cx="42" cy="42"/>
            </a:xfrm>
            <a:custGeom>
              <a:avLst/>
              <a:gdLst>
                <a:gd name="T0" fmla="*/ 8 w 88"/>
                <a:gd name="T1" fmla="*/ 68 h 87"/>
                <a:gd name="T2" fmla="*/ 8 w 88"/>
                <a:gd name="T3" fmla="*/ 68 h 87"/>
                <a:gd name="T4" fmla="*/ 17 w 88"/>
                <a:gd name="T5" fmla="*/ 78 h 87"/>
                <a:gd name="T6" fmla="*/ 27 w 88"/>
                <a:gd name="T7" fmla="*/ 87 h 87"/>
                <a:gd name="T8" fmla="*/ 88 w 88"/>
                <a:gd name="T9" fmla="*/ 26 h 87"/>
                <a:gd name="T10" fmla="*/ 78 w 88"/>
                <a:gd name="T11" fmla="*/ 16 h 87"/>
                <a:gd name="T12" fmla="*/ 69 w 88"/>
                <a:gd name="T13" fmla="*/ 8 h 87"/>
                <a:gd name="T14" fmla="*/ 57 w 88"/>
                <a:gd name="T15" fmla="*/ 2 h 87"/>
                <a:gd name="T16" fmla="*/ 44 w 88"/>
                <a:gd name="T17" fmla="*/ 0 h 87"/>
                <a:gd name="T18" fmla="*/ 27 w 88"/>
                <a:gd name="T19" fmla="*/ 3 h 87"/>
                <a:gd name="T20" fmla="*/ 13 w 88"/>
                <a:gd name="T21" fmla="*/ 13 h 87"/>
                <a:gd name="T22" fmla="*/ 4 w 88"/>
                <a:gd name="T23" fmla="*/ 26 h 87"/>
                <a:gd name="T24" fmla="*/ 0 w 88"/>
                <a:gd name="T25" fmla="*/ 43 h 87"/>
                <a:gd name="T26" fmla="*/ 2 w 88"/>
                <a:gd name="T27" fmla="*/ 57 h 87"/>
                <a:gd name="T28" fmla="*/ 8 w 88"/>
                <a:gd name="T2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87">
                  <a:moveTo>
                    <a:pt x="8" y="68"/>
                  </a:moveTo>
                  <a:lnTo>
                    <a:pt x="8" y="68"/>
                  </a:lnTo>
                  <a:cubicBezTo>
                    <a:pt x="11" y="71"/>
                    <a:pt x="14" y="75"/>
                    <a:pt x="17" y="78"/>
                  </a:cubicBezTo>
                  <a:cubicBezTo>
                    <a:pt x="20" y="81"/>
                    <a:pt x="23" y="84"/>
                    <a:pt x="27" y="87"/>
                  </a:cubicBezTo>
                  <a:lnTo>
                    <a:pt x="88" y="26"/>
                  </a:lnTo>
                  <a:cubicBezTo>
                    <a:pt x="85" y="23"/>
                    <a:pt x="81" y="20"/>
                    <a:pt x="78" y="16"/>
                  </a:cubicBezTo>
                  <a:cubicBezTo>
                    <a:pt x="75" y="13"/>
                    <a:pt x="72" y="10"/>
                    <a:pt x="69" y="8"/>
                  </a:cubicBezTo>
                  <a:cubicBezTo>
                    <a:pt x="65" y="5"/>
                    <a:pt x="61" y="3"/>
                    <a:pt x="57" y="2"/>
                  </a:cubicBezTo>
                  <a:cubicBezTo>
                    <a:pt x="54" y="0"/>
                    <a:pt x="49" y="0"/>
                    <a:pt x="44" y="0"/>
                  </a:cubicBezTo>
                  <a:cubicBezTo>
                    <a:pt x="38" y="0"/>
                    <a:pt x="32" y="1"/>
                    <a:pt x="27" y="3"/>
                  </a:cubicBezTo>
                  <a:cubicBezTo>
                    <a:pt x="22" y="5"/>
                    <a:pt x="17" y="9"/>
                    <a:pt x="13" y="13"/>
                  </a:cubicBezTo>
                  <a:cubicBezTo>
                    <a:pt x="9" y="17"/>
                    <a:pt x="6" y="21"/>
                    <a:pt x="4" y="26"/>
                  </a:cubicBezTo>
                  <a:cubicBezTo>
                    <a:pt x="1" y="32"/>
                    <a:pt x="0" y="37"/>
                    <a:pt x="0" y="43"/>
                  </a:cubicBezTo>
                  <a:cubicBezTo>
                    <a:pt x="0" y="48"/>
                    <a:pt x="1" y="53"/>
                    <a:pt x="2" y="57"/>
                  </a:cubicBezTo>
                  <a:cubicBezTo>
                    <a:pt x="4" y="61"/>
                    <a:pt x="6" y="65"/>
                    <a:pt x="8" y="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A79AC5AC-02DD-4432-AA97-A1746C4E99F9}"/>
                </a:ext>
              </a:extLst>
            </p:cNvPr>
            <p:cNvSpPr>
              <a:spLocks/>
            </p:cNvSpPr>
            <p:nvPr/>
          </p:nvSpPr>
          <p:spPr bwMode="auto">
            <a:xfrm>
              <a:off x="1179" y="1170"/>
              <a:ext cx="33" cy="33"/>
            </a:xfrm>
            <a:custGeom>
              <a:avLst/>
              <a:gdLst>
                <a:gd name="T0" fmla="*/ 18 w 68"/>
                <a:gd name="T1" fmla="*/ 18 h 69"/>
                <a:gd name="T2" fmla="*/ 18 w 68"/>
                <a:gd name="T3" fmla="*/ 18 h 69"/>
                <a:gd name="T4" fmla="*/ 7 w 68"/>
                <a:gd name="T5" fmla="*/ 33 h 69"/>
                <a:gd name="T6" fmla="*/ 0 w 68"/>
                <a:gd name="T7" fmla="*/ 52 h 69"/>
                <a:gd name="T8" fmla="*/ 68 w 68"/>
                <a:gd name="T9" fmla="*/ 69 h 69"/>
                <a:gd name="T10" fmla="*/ 51 w 68"/>
                <a:gd name="T11" fmla="*/ 0 h 69"/>
                <a:gd name="T12" fmla="*/ 33 w 68"/>
                <a:gd name="T13" fmla="*/ 7 h 69"/>
                <a:gd name="T14" fmla="*/ 18 w 68"/>
                <a:gd name="T15" fmla="*/ 18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69">
                  <a:moveTo>
                    <a:pt x="18" y="18"/>
                  </a:moveTo>
                  <a:lnTo>
                    <a:pt x="18" y="18"/>
                  </a:lnTo>
                  <a:cubicBezTo>
                    <a:pt x="14" y="23"/>
                    <a:pt x="10" y="28"/>
                    <a:pt x="7" y="33"/>
                  </a:cubicBezTo>
                  <a:cubicBezTo>
                    <a:pt x="3" y="39"/>
                    <a:pt x="1" y="45"/>
                    <a:pt x="0" y="52"/>
                  </a:cubicBezTo>
                  <a:lnTo>
                    <a:pt x="68" y="69"/>
                  </a:lnTo>
                  <a:lnTo>
                    <a:pt x="51" y="0"/>
                  </a:lnTo>
                  <a:cubicBezTo>
                    <a:pt x="45" y="1"/>
                    <a:pt x="39" y="4"/>
                    <a:pt x="33" y="7"/>
                  </a:cubicBezTo>
                  <a:cubicBezTo>
                    <a:pt x="27" y="10"/>
                    <a:pt x="22" y="14"/>
                    <a:pt x="18"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12">
            <a:extLst>
              <a:ext uri="{FF2B5EF4-FFF2-40B4-BE49-F238E27FC236}">
                <a16:creationId xmlns:a16="http://schemas.microsoft.com/office/drawing/2014/main" id="{7E3D3181-F117-4D70-B758-39F637F68E15}"/>
              </a:ext>
            </a:extLst>
          </p:cNvPr>
          <p:cNvGrpSpPr>
            <a:grpSpLocks noChangeAspect="1"/>
          </p:cNvGrpSpPr>
          <p:nvPr/>
        </p:nvGrpSpPr>
        <p:grpSpPr bwMode="auto">
          <a:xfrm>
            <a:off x="4475119" y="1587501"/>
            <a:ext cx="368300" cy="368300"/>
            <a:chOff x="2823" y="1000"/>
            <a:chExt cx="232" cy="232"/>
          </a:xfrm>
          <a:solidFill>
            <a:schemeClr val="bg1"/>
          </a:solidFill>
        </p:grpSpPr>
        <p:sp>
          <p:nvSpPr>
            <p:cNvPr id="37" name="Freeform 13">
              <a:extLst>
                <a:ext uri="{FF2B5EF4-FFF2-40B4-BE49-F238E27FC236}">
                  <a16:creationId xmlns:a16="http://schemas.microsoft.com/office/drawing/2014/main" id="{7E9C0DEC-6AD8-4821-9424-8D3DA1576047}"/>
                </a:ext>
              </a:extLst>
            </p:cNvPr>
            <p:cNvSpPr>
              <a:spLocks noEditPoints="1"/>
            </p:cNvSpPr>
            <p:nvPr/>
          </p:nvSpPr>
          <p:spPr bwMode="auto">
            <a:xfrm>
              <a:off x="2823" y="1000"/>
              <a:ext cx="232" cy="232"/>
            </a:xfrm>
            <a:custGeom>
              <a:avLst/>
              <a:gdLst>
                <a:gd name="T0" fmla="*/ 160 w 374"/>
                <a:gd name="T1" fmla="*/ 54 h 374"/>
                <a:gd name="T2" fmla="*/ 160 w 374"/>
                <a:gd name="T3" fmla="*/ 54 h 374"/>
                <a:gd name="T4" fmla="*/ 187 w 374"/>
                <a:gd name="T5" fmla="*/ 54 h 374"/>
                <a:gd name="T6" fmla="*/ 187 w 374"/>
                <a:gd name="T7" fmla="*/ 187 h 374"/>
                <a:gd name="T8" fmla="*/ 267 w 374"/>
                <a:gd name="T9" fmla="*/ 187 h 374"/>
                <a:gd name="T10" fmla="*/ 267 w 374"/>
                <a:gd name="T11" fmla="*/ 214 h 374"/>
                <a:gd name="T12" fmla="*/ 160 w 374"/>
                <a:gd name="T13" fmla="*/ 214 h 374"/>
                <a:gd name="T14" fmla="*/ 160 w 374"/>
                <a:gd name="T15" fmla="*/ 54 h 374"/>
                <a:gd name="T16" fmla="*/ 54 w 374"/>
                <a:gd name="T17" fmla="*/ 319 h 374"/>
                <a:gd name="T18" fmla="*/ 54 w 374"/>
                <a:gd name="T19" fmla="*/ 319 h 374"/>
                <a:gd name="T20" fmla="*/ 92 w 374"/>
                <a:gd name="T21" fmla="*/ 348 h 374"/>
                <a:gd name="T22" fmla="*/ 137 w 374"/>
                <a:gd name="T23" fmla="*/ 367 h 374"/>
                <a:gd name="T24" fmla="*/ 186 w 374"/>
                <a:gd name="T25" fmla="*/ 374 h 374"/>
                <a:gd name="T26" fmla="*/ 236 w 374"/>
                <a:gd name="T27" fmla="*/ 367 h 374"/>
                <a:gd name="T28" fmla="*/ 280 w 374"/>
                <a:gd name="T29" fmla="*/ 349 h 374"/>
                <a:gd name="T30" fmla="*/ 318 w 374"/>
                <a:gd name="T31" fmla="*/ 320 h 374"/>
                <a:gd name="T32" fmla="*/ 348 w 374"/>
                <a:gd name="T33" fmla="*/ 282 h 374"/>
                <a:gd name="T34" fmla="*/ 367 w 374"/>
                <a:gd name="T35" fmla="*/ 237 h 374"/>
                <a:gd name="T36" fmla="*/ 373 w 374"/>
                <a:gd name="T37" fmla="*/ 188 h 374"/>
                <a:gd name="T38" fmla="*/ 367 w 374"/>
                <a:gd name="T39" fmla="*/ 138 h 374"/>
                <a:gd name="T40" fmla="*/ 348 w 374"/>
                <a:gd name="T41" fmla="*/ 94 h 374"/>
                <a:gd name="T42" fmla="*/ 319 w 374"/>
                <a:gd name="T43" fmla="*/ 56 h 374"/>
                <a:gd name="T44" fmla="*/ 281 w 374"/>
                <a:gd name="T45" fmla="*/ 26 h 374"/>
                <a:gd name="T46" fmla="*/ 237 w 374"/>
                <a:gd name="T47" fmla="*/ 7 h 374"/>
                <a:gd name="T48" fmla="*/ 188 w 374"/>
                <a:gd name="T49" fmla="*/ 1 h 374"/>
                <a:gd name="T50" fmla="*/ 138 w 374"/>
                <a:gd name="T51" fmla="*/ 7 h 374"/>
                <a:gd name="T52" fmla="*/ 93 w 374"/>
                <a:gd name="T53" fmla="*/ 26 h 374"/>
                <a:gd name="T54" fmla="*/ 55 w 374"/>
                <a:gd name="T55" fmla="*/ 55 h 374"/>
                <a:gd name="T56" fmla="*/ 26 w 374"/>
                <a:gd name="T57" fmla="*/ 93 h 374"/>
                <a:gd name="T58" fmla="*/ 7 w 374"/>
                <a:gd name="T59" fmla="*/ 137 h 374"/>
                <a:gd name="T60" fmla="*/ 0 w 374"/>
                <a:gd name="T61" fmla="*/ 186 h 374"/>
                <a:gd name="T62" fmla="*/ 7 w 374"/>
                <a:gd name="T63" fmla="*/ 236 h 374"/>
                <a:gd name="T64" fmla="*/ 25 w 374"/>
                <a:gd name="T65" fmla="*/ 281 h 374"/>
                <a:gd name="T66" fmla="*/ 54 w 374"/>
                <a:gd name="T67" fmla="*/ 319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4" h="374">
                  <a:moveTo>
                    <a:pt x="160" y="54"/>
                  </a:moveTo>
                  <a:lnTo>
                    <a:pt x="160" y="54"/>
                  </a:lnTo>
                  <a:lnTo>
                    <a:pt x="187" y="54"/>
                  </a:lnTo>
                  <a:lnTo>
                    <a:pt x="187" y="187"/>
                  </a:lnTo>
                  <a:lnTo>
                    <a:pt x="267" y="187"/>
                  </a:lnTo>
                  <a:lnTo>
                    <a:pt x="267" y="214"/>
                  </a:lnTo>
                  <a:lnTo>
                    <a:pt x="160" y="214"/>
                  </a:lnTo>
                  <a:lnTo>
                    <a:pt x="160" y="54"/>
                  </a:lnTo>
                  <a:close/>
                  <a:moveTo>
                    <a:pt x="54" y="319"/>
                  </a:moveTo>
                  <a:lnTo>
                    <a:pt x="54" y="319"/>
                  </a:lnTo>
                  <a:cubicBezTo>
                    <a:pt x="66" y="330"/>
                    <a:pt x="78" y="340"/>
                    <a:pt x="92" y="348"/>
                  </a:cubicBezTo>
                  <a:cubicBezTo>
                    <a:pt x="106" y="356"/>
                    <a:pt x="121" y="362"/>
                    <a:pt x="137" y="367"/>
                  </a:cubicBezTo>
                  <a:cubicBezTo>
                    <a:pt x="153" y="371"/>
                    <a:pt x="169" y="374"/>
                    <a:pt x="186" y="374"/>
                  </a:cubicBezTo>
                  <a:cubicBezTo>
                    <a:pt x="203" y="374"/>
                    <a:pt x="220" y="372"/>
                    <a:pt x="236" y="367"/>
                  </a:cubicBezTo>
                  <a:cubicBezTo>
                    <a:pt x="252" y="363"/>
                    <a:pt x="266" y="357"/>
                    <a:pt x="280" y="349"/>
                  </a:cubicBezTo>
                  <a:cubicBezTo>
                    <a:pt x="294" y="341"/>
                    <a:pt x="307" y="331"/>
                    <a:pt x="318" y="320"/>
                  </a:cubicBezTo>
                  <a:cubicBezTo>
                    <a:pt x="330" y="308"/>
                    <a:pt x="339" y="296"/>
                    <a:pt x="348" y="282"/>
                  </a:cubicBezTo>
                  <a:cubicBezTo>
                    <a:pt x="356" y="268"/>
                    <a:pt x="362" y="253"/>
                    <a:pt x="367" y="237"/>
                  </a:cubicBezTo>
                  <a:cubicBezTo>
                    <a:pt x="371" y="221"/>
                    <a:pt x="373" y="205"/>
                    <a:pt x="373" y="188"/>
                  </a:cubicBezTo>
                  <a:cubicBezTo>
                    <a:pt x="374" y="171"/>
                    <a:pt x="371" y="154"/>
                    <a:pt x="367" y="138"/>
                  </a:cubicBezTo>
                  <a:cubicBezTo>
                    <a:pt x="363" y="122"/>
                    <a:pt x="356" y="108"/>
                    <a:pt x="348" y="94"/>
                  </a:cubicBezTo>
                  <a:cubicBezTo>
                    <a:pt x="340" y="80"/>
                    <a:pt x="331" y="67"/>
                    <a:pt x="319" y="56"/>
                  </a:cubicBezTo>
                  <a:cubicBezTo>
                    <a:pt x="308" y="44"/>
                    <a:pt x="295" y="35"/>
                    <a:pt x="281" y="26"/>
                  </a:cubicBezTo>
                  <a:cubicBezTo>
                    <a:pt x="268" y="18"/>
                    <a:pt x="253" y="12"/>
                    <a:pt x="237" y="7"/>
                  </a:cubicBezTo>
                  <a:cubicBezTo>
                    <a:pt x="221" y="3"/>
                    <a:pt x="205" y="1"/>
                    <a:pt x="188" y="1"/>
                  </a:cubicBezTo>
                  <a:cubicBezTo>
                    <a:pt x="170" y="0"/>
                    <a:pt x="154" y="3"/>
                    <a:pt x="138" y="7"/>
                  </a:cubicBezTo>
                  <a:cubicBezTo>
                    <a:pt x="122" y="11"/>
                    <a:pt x="107" y="18"/>
                    <a:pt x="93" y="26"/>
                  </a:cubicBezTo>
                  <a:cubicBezTo>
                    <a:pt x="80" y="34"/>
                    <a:pt x="67" y="43"/>
                    <a:pt x="55" y="55"/>
                  </a:cubicBezTo>
                  <a:cubicBezTo>
                    <a:pt x="44" y="66"/>
                    <a:pt x="34" y="79"/>
                    <a:pt x="26" y="93"/>
                  </a:cubicBezTo>
                  <a:cubicBezTo>
                    <a:pt x="18" y="106"/>
                    <a:pt x="12" y="121"/>
                    <a:pt x="7" y="137"/>
                  </a:cubicBezTo>
                  <a:cubicBezTo>
                    <a:pt x="3" y="153"/>
                    <a:pt x="0" y="169"/>
                    <a:pt x="0" y="186"/>
                  </a:cubicBezTo>
                  <a:cubicBezTo>
                    <a:pt x="0" y="204"/>
                    <a:pt x="2" y="220"/>
                    <a:pt x="7" y="236"/>
                  </a:cubicBezTo>
                  <a:cubicBezTo>
                    <a:pt x="11" y="252"/>
                    <a:pt x="17" y="267"/>
                    <a:pt x="25" y="281"/>
                  </a:cubicBezTo>
                  <a:cubicBezTo>
                    <a:pt x="33" y="294"/>
                    <a:pt x="43" y="307"/>
                    <a:pt x="54" y="31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
              <a:extLst>
                <a:ext uri="{FF2B5EF4-FFF2-40B4-BE49-F238E27FC236}">
                  <a16:creationId xmlns:a16="http://schemas.microsoft.com/office/drawing/2014/main" id="{01DC07D5-6613-4CC5-9D24-B73E9A8385B0}"/>
                </a:ext>
              </a:extLst>
            </p:cNvPr>
            <p:cNvSpPr>
              <a:spLocks/>
            </p:cNvSpPr>
            <p:nvPr/>
          </p:nvSpPr>
          <p:spPr bwMode="auto">
            <a:xfrm>
              <a:off x="2922" y="1034"/>
              <a:ext cx="67" cy="99"/>
            </a:xfrm>
            <a:custGeom>
              <a:avLst/>
              <a:gdLst>
                <a:gd name="T0" fmla="*/ 107 w 107"/>
                <a:gd name="T1" fmla="*/ 133 h 160"/>
                <a:gd name="T2" fmla="*/ 107 w 107"/>
                <a:gd name="T3" fmla="*/ 133 h 160"/>
                <a:gd name="T4" fmla="*/ 27 w 107"/>
                <a:gd name="T5" fmla="*/ 133 h 160"/>
                <a:gd name="T6" fmla="*/ 27 w 107"/>
                <a:gd name="T7" fmla="*/ 0 h 160"/>
                <a:gd name="T8" fmla="*/ 0 w 107"/>
                <a:gd name="T9" fmla="*/ 0 h 160"/>
                <a:gd name="T10" fmla="*/ 0 w 107"/>
                <a:gd name="T11" fmla="*/ 160 h 160"/>
                <a:gd name="T12" fmla="*/ 107 w 107"/>
                <a:gd name="T13" fmla="*/ 160 h 160"/>
                <a:gd name="T14" fmla="*/ 107 w 107"/>
                <a:gd name="T15" fmla="*/ 133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60">
                  <a:moveTo>
                    <a:pt x="107" y="133"/>
                  </a:moveTo>
                  <a:lnTo>
                    <a:pt x="107" y="133"/>
                  </a:lnTo>
                  <a:lnTo>
                    <a:pt x="27" y="133"/>
                  </a:lnTo>
                  <a:lnTo>
                    <a:pt x="27" y="0"/>
                  </a:lnTo>
                  <a:lnTo>
                    <a:pt x="0" y="0"/>
                  </a:lnTo>
                  <a:lnTo>
                    <a:pt x="0" y="160"/>
                  </a:lnTo>
                  <a:lnTo>
                    <a:pt x="107" y="160"/>
                  </a:lnTo>
                  <a:lnTo>
                    <a:pt x="107" y="13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9" name="Group 17">
            <a:extLst>
              <a:ext uri="{FF2B5EF4-FFF2-40B4-BE49-F238E27FC236}">
                <a16:creationId xmlns:a16="http://schemas.microsoft.com/office/drawing/2014/main" id="{673BBD9E-8AF5-4B57-BD25-FDB36EC86F34}"/>
              </a:ext>
            </a:extLst>
          </p:cNvPr>
          <p:cNvGrpSpPr>
            <a:grpSpLocks noChangeAspect="1"/>
          </p:cNvGrpSpPr>
          <p:nvPr/>
        </p:nvGrpSpPr>
        <p:grpSpPr bwMode="auto">
          <a:xfrm>
            <a:off x="7345353" y="1655766"/>
            <a:ext cx="361949" cy="249238"/>
            <a:chOff x="4627" y="1043"/>
            <a:chExt cx="228" cy="157"/>
          </a:xfrm>
          <a:solidFill>
            <a:schemeClr val="bg1"/>
          </a:solidFill>
        </p:grpSpPr>
        <p:sp>
          <p:nvSpPr>
            <p:cNvPr id="41" name="Freeform 18">
              <a:extLst>
                <a:ext uri="{FF2B5EF4-FFF2-40B4-BE49-F238E27FC236}">
                  <a16:creationId xmlns:a16="http://schemas.microsoft.com/office/drawing/2014/main" id="{DB431C66-7255-4D44-920C-BA893EC77AEA}"/>
                </a:ext>
              </a:extLst>
            </p:cNvPr>
            <p:cNvSpPr>
              <a:spLocks/>
            </p:cNvSpPr>
            <p:nvPr/>
          </p:nvSpPr>
          <p:spPr bwMode="auto">
            <a:xfrm>
              <a:off x="4684" y="1114"/>
              <a:ext cx="171" cy="14"/>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9">
              <a:extLst>
                <a:ext uri="{FF2B5EF4-FFF2-40B4-BE49-F238E27FC236}">
                  <a16:creationId xmlns:a16="http://schemas.microsoft.com/office/drawing/2014/main" id="{36898085-0B56-467B-B9D7-4468629B96D7}"/>
                </a:ext>
              </a:extLst>
            </p:cNvPr>
            <p:cNvSpPr>
              <a:spLocks/>
            </p:cNvSpPr>
            <p:nvPr/>
          </p:nvSpPr>
          <p:spPr bwMode="auto">
            <a:xfrm>
              <a:off x="4684" y="1171"/>
              <a:ext cx="171" cy="14"/>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0">
              <a:extLst>
                <a:ext uri="{FF2B5EF4-FFF2-40B4-BE49-F238E27FC236}">
                  <a16:creationId xmlns:a16="http://schemas.microsoft.com/office/drawing/2014/main" id="{CE27089A-6E23-4CB9-8FC5-E4ABB791CE08}"/>
                </a:ext>
              </a:extLst>
            </p:cNvPr>
            <p:cNvSpPr>
              <a:spLocks/>
            </p:cNvSpPr>
            <p:nvPr/>
          </p:nvSpPr>
          <p:spPr bwMode="auto">
            <a:xfrm>
              <a:off x="4684" y="1057"/>
              <a:ext cx="171" cy="14"/>
            </a:xfrm>
            <a:custGeom>
              <a:avLst/>
              <a:gdLst>
                <a:gd name="T0" fmla="*/ 0 w 320"/>
                <a:gd name="T1" fmla="*/ 26 h 26"/>
                <a:gd name="T2" fmla="*/ 0 w 320"/>
                <a:gd name="T3" fmla="*/ 26 h 26"/>
                <a:gd name="T4" fmla="*/ 320 w 320"/>
                <a:gd name="T5" fmla="*/ 26 h 26"/>
                <a:gd name="T6" fmla="*/ 320 w 320"/>
                <a:gd name="T7" fmla="*/ 0 h 26"/>
                <a:gd name="T8" fmla="*/ 0 w 320"/>
                <a:gd name="T9" fmla="*/ 0 h 26"/>
                <a:gd name="T10" fmla="*/ 0 w 320"/>
                <a:gd name="T11" fmla="*/ 26 h 26"/>
              </a:gdLst>
              <a:ahLst/>
              <a:cxnLst>
                <a:cxn ang="0">
                  <a:pos x="T0" y="T1"/>
                </a:cxn>
                <a:cxn ang="0">
                  <a:pos x="T2" y="T3"/>
                </a:cxn>
                <a:cxn ang="0">
                  <a:pos x="T4" y="T5"/>
                </a:cxn>
                <a:cxn ang="0">
                  <a:pos x="T6" y="T7"/>
                </a:cxn>
                <a:cxn ang="0">
                  <a:pos x="T8" y="T9"/>
                </a:cxn>
                <a:cxn ang="0">
                  <a:pos x="T10" y="T11"/>
                </a:cxn>
              </a:cxnLst>
              <a:rect l="0" t="0" r="r" b="b"/>
              <a:pathLst>
                <a:path w="320" h="26">
                  <a:moveTo>
                    <a:pt x="0" y="26"/>
                  </a:moveTo>
                  <a:lnTo>
                    <a:pt x="0" y="26"/>
                  </a:lnTo>
                  <a:lnTo>
                    <a:pt x="320" y="26"/>
                  </a:lnTo>
                  <a:lnTo>
                    <a:pt x="320" y="0"/>
                  </a:lnTo>
                  <a:lnTo>
                    <a:pt x="0" y="0"/>
                  </a:lnTo>
                  <a:lnTo>
                    <a:pt x="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1">
              <a:extLst>
                <a:ext uri="{FF2B5EF4-FFF2-40B4-BE49-F238E27FC236}">
                  <a16:creationId xmlns:a16="http://schemas.microsoft.com/office/drawing/2014/main" id="{EADC4803-D592-441D-9F50-1A22235B59E1}"/>
                </a:ext>
              </a:extLst>
            </p:cNvPr>
            <p:cNvSpPr>
              <a:spLocks/>
            </p:cNvSpPr>
            <p:nvPr/>
          </p:nvSpPr>
          <p:spPr bwMode="auto">
            <a:xfrm>
              <a:off x="4632" y="1043"/>
              <a:ext cx="19" cy="42"/>
            </a:xfrm>
            <a:custGeom>
              <a:avLst/>
              <a:gdLst>
                <a:gd name="T0" fmla="*/ 0 w 34"/>
                <a:gd name="T1" fmla="*/ 12 h 80"/>
                <a:gd name="T2" fmla="*/ 0 w 34"/>
                <a:gd name="T3" fmla="*/ 12 h 80"/>
                <a:gd name="T4" fmla="*/ 0 w 34"/>
                <a:gd name="T5" fmla="*/ 26 h 80"/>
                <a:gd name="T6" fmla="*/ 9 w 34"/>
                <a:gd name="T7" fmla="*/ 24 h 80"/>
                <a:gd name="T8" fmla="*/ 17 w 34"/>
                <a:gd name="T9" fmla="*/ 19 h 80"/>
                <a:gd name="T10" fmla="*/ 17 w 34"/>
                <a:gd name="T11" fmla="*/ 80 h 80"/>
                <a:gd name="T12" fmla="*/ 34 w 34"/>
                <a:gd name="T13" fmla="*/ 80 h 80"/>
                <a:gd name="T14" fmla="*/ 34 w 34"/>
                <a:gd name="T15" fmla="*/ 0 h 80"/>
                <a:gd name="T16" fmla="*/ 24 w 34"/>
                <a:gd name="T17" fmla="*/ 0 h 80"/>
                <a:gd name="T18" fmla="*/ 13 w 34"/>
                <a:gd name="T19" fmla="*/ 7 h 80"/>
                <a:gd name="T20" fmla="*/ 0 w 34"/>
                <a:gd name="T21"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80">
                  <a:moveTo>
                    <a:pt x="0" y="12"/>
                  </a:moveTo>
                  <a:lnTo>
                    <a:pt x="0" y="12"/>
                  </a:lnTo>
                  <a:lnTo>
                    <a:pt x="0" y="26"/>
                  </a:lnTo>
                  <a:cubicBezTo>
                    <a:pt x="3" y="26"/>
                    <a:pt x="6" y="25"/>
                    <a:pt x="9" y="24"/>
                  </a:cubicBezTo>
                  <a:cubicBezTo>
                    <a:pt x="13" y="22"/>
                    <a:pt x="15" y="21"/>
                    <a:pt x="17" y="19"/>
                  </a:cubicBezTo>
                  <a:lnTo>
                    <a:pt x="17" y="80"/>
                  </a:lnTo>
                  <a:lnTo>
                    <a:pt x="34" y="80"/>
                  </a:lnTo>
                  <a:lnTo>
                    <a:pt x="34" y="0"/>
                  </a:lnTo>
                  <a:lnTo>
                    <a:pt x="24" y="0"/>
                  </a:lnTo>
                  <a:cubicBezTo>
                    <a:pt x="20" y="2"/>
                    <a:pt x="17" y="5"/>
                    <a:pt x="13" y="7"/>
                  </a:cubicBezTo>
                  <a:cubicBezTo>
                    <a:pt x="9" y="8"/>
                    <a:pt x="5" y="10"/>
                    <a:pt x="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2">
              <a:extLst>
                <a:ext uri="{FF2B5EF4-FFF2-40B4-BE49-F238E27FC236}">
                  <a16:creationId xmlns:a16="http://schemas.microsoft.com/office/drawing/2014/main" id="{F0D33CC2-067E-46DA-A727-3108F8A00ED4}"/>
                </a:ext>
              </a:extLst>
            </p:cNvPr>
            <p:cNvSpPr>
              <a:spLocks/>
            </p:cNvSpPr>
            <p:nvPr/>
          </p:nvSpPr>
          <p:spPr bwMode="auto">
            <a:xfrm>
              <a:off x="4628" y="1156"/>
              <a:ext cx="27" cy="44"/>
            </a:xfrm>
            <a:custGeom>
              <a:avLst/>
              <a:gdLst>
                <a:gd name="T0" fmla="*/ 41 w 50"/>
                <a:gd name="T1" fmla="*/ 76 h 82"/>
                <a:gd name="T2" fmla="*/ 41 w 50"/>
                <a:gd name="T3" fmla="*/ 76 h 82"/>
                <a:gd name="T4" fmla="*/ 48 w 50"/>
                <a:gd name="T5" fmla="*/ 69 h 82"/>
                <a:gd name="T6" fmla="*/ 50 w 50"/>
                <a:gd name="T7" fmla="*/ 58 h 82"/>
                <a:gd name="T8" fmla="*/ 45 w 50"/>
                <a:gd name="T9" fmla="*/ 45 h 82"/>
                <a:gd name="T10" fmla="*/ 32 w 50"/>
                <a:gd name="T11" fmla="*/ 39 h 82"/>
                <a:gd name="T12" fmla="*/ 32 w 50"/>
                <a:gd name="T13" fmla="*/ 39 h 82"/>
                <a:gd name="T14" fmla="*/ 44 w 50"/>
                <a:gd name="T15" fmla="*/ 33 h 82"/>
                <a:gd name="T16" fmla="*/ 48 w 50"/>
                <a:gd name="T17" fmla="*/ 20 h 82"/>
                <a:gd name="T18" fmla="*/ 46 w 50"/>
                <a:gd name="T19" fmla="*/ 11 h 82"/>
                <a:gd name="T20" fmla="*/ 40 w 50"/>
                <a:gd name="T21" fmla="*/ 5 h 82"/>
                <a:gd name="T22" fmla="*/ 32 w 50"/>
                <a:gd name="T23" fmla="*/ 1 h 82"/>
                <a:gd name="T24" fmla="*/ 23 w 50"/>
                <a:gd name="T25" fmla="*/ 0 h 82"/>
                <a:gd name="T26" fmla="*/ 13 w 50"/>
                <a:gd name="T27" fmla="*/ 1 h 82"/>
                <a:gd name="T28" fmla="*/ 3 w 50"/>
                <a:gd name="T29" fmla="*/ 5 h 82"/>
                <a:gd name="T30" fmla="*/ 3 w 50"/>
                <a:gd name="T31" fmla="*/ 19 h 82"/>
                <a:gd name="T32" fmla="*/ 19 w 50"/>
                <a:gd name="T33" fmla="*/ 14 h 82"/>
                <a:gd name="T34" fmla="*/ 27 w 50"/>
                <a:gd name="T35" fmla="*/ 16 h 82"/>
                <a:gd name="T36" fmla="*/ 30 w 50"/>
                <a:gd name="T37" fmla="*/ 23 h 82"/>
                <a:gd name="T38" fmla="*/ 28 w 50"/>
                <a:gd name="T39" fmla="*/ 30 h 82"/>
                <a:gd name="T40" fmla="*/ 22 w 50"/>
                <a:gd name="T41" fmla="*/ 33 h 82"/>
                <a:gd name="T42" fmla="*/ 15 w 50"/>
                <a:gd name="T43" fmla="*/ 33 h 82"/>
                <a:gd name="T44" fmla="*/ 8 w 50"/>
                <a:gd name="T45" fmla="*/ 33 h 82"/>
                <a:gd name="T46" fmla="*/ 8 w 50"/>
                <a:gd name="T47" fmla="*/ 47 h 82"/>
                <a:gd name="T48" fmla="*/ 15 w 50"/>
                <a:gd name="T49" fmla="*/ 47 h 82"/>
                <a:gd name="T50" fmla="*/ 23 w 50"/>
                <a:gd name="T51" fmla="*/ 48 h 82"/>
                <a:gd name="T52" fmla="*/ 30 w 50"/>
                <a:gd name="T53" fmla="*/ 51 h 82"/>
                <a:gd name="T54" fmla="*/ 33 w 50"/>
                <a:gd name="T55" fmla="*/ 58 h 82"/>
                <a:gd name="T56" fmla="*/ 28 w 50"/>
                <a:gd name="T57" fmla="*/ 66 h 82"/>
                <a:gd name="T58" fmla="*/ 19 w 50"/>
                <a:gd name="T59" fmla="*/ 68 h 82"/>
                <a:gd name="T60" fmla="*/ 9 w 50"/>
                <a:gd name="T61" fmla="*/ 67 h 82"/>
                <a:gd name="T62" fmla="*/ 0 w 50"/>
                <a:gd name="T63" fmla="*/ 63 h 82"/>
                <a:gd name="T64" fmla="*/ 0 w 50"/>
                <a:gd name="T65" fmla="*/ 78 h 82"/>
                <a:gd name="T66" fmla="*/ 10 w 50"/>
                <a:gd name="T67" fmla="*/ 81 h 82"/>
                <a:gd name="T68" fmla="*/ 20 w 50"/>
                <a:gd name="T69" fmla="*/ 82 h 82"/>
                <a:gd name="T70" fmla="*/ 31 w 50"/>
                <a:gd name="T71" fmla="*/ 80 h 82"/>
                <a:gd name="T72" fmla="*/ 41 w 50"/>
                <a:gd name="T7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82">
                  <a:moveTo>
                    <a:pt x="41" y="76"/>
                  </a:moveTo>
                  <a:lnTo>
                    <a:pt x="41" y="76"/>
                  </a:lnTo>
                  <a:cubicBezTo>
                    <a:pt x="44" y="74"/>
                    <a:pt x="46" y="72"/>
                    <a:pt x="48" y="69"/>
                  </a:cubicBezTo>
                  <a:cubicBezTo>
                    <a:pt x="49" y="66"/>
                    <a:pt x="50" y="62"/>
                    <a:pt x="50" y="58"/>
                  </a:cubicBezTo>
                  <a:cubicBezTo>
                    <a:pt x="50" y="52"/>
                    <a:pt x="49" y="48"/>
                    <a:pt x="45" y="45"/>
                  </a:cubicBezTo>
                  <a:cubicBezTo>
                    <a:pt x="42" y="42"/>
                    <a:pt x="37" y="40"/>
                    <a:pt x="32" y="39"/>
                  </a:cubicBezTo>
                  <a:lnTo>
                    <a:pt x="32" y="39"/>
                  </a:lnTo>
                  <a:cubicBezTo>
                    <a:pt x="37" y="38"/>
                    <a:pt x="41" y="36"/>
                    <a:pt x="44" y="33"/>
                  </a:cubicBezTo>
                  <a:cubicBezTo>
                    <a:pt x="47" y="29"/>
                    <a:pt x="48" y="25"/>
                    <a:pt x="48" y="20"/>
                  </a:cubicBezTo>
                  <a:cubicBezTo>
                    <a:pt x="48" y="17"/>
                    <a:pt x="47" y="14"/>
                    <a:pt x="46" y="11"/>
                  </a:cubicBezTo>
                  <a:cubicBezTo>
                    <a:pt x="44" y="9"/>
                    <a:pt x="42" y="6"/>
                    <a:pt x="40" y="5"/>
                  </a:cubicBezTo>
                  <a:cubicBezTo>
                    <a:pt x="38" y="3"/>
                    <a:pt x="35" y="2"/>
                    <a:pt x="32" y="1"/>
                  </a:cubicBezTo>
                  <a:cubicBezTo>
                    <a:pt x="29" y="1"/>
                    <a:pt x="26" y="0"/>
                    <a:pt x="23" y="0"/>
                  </a:cubicBezTo>
                  <a:cubicBezTo>
                    <a:pt x="19" y="0"/>
                    <a:pt x="16" y="1"/>
                    <a:pt x="13" y="1"/>
                  </a:cubicBezTo>
                  <a:cubicBezTo>
                    <a:pt x="9" y="2"/>
                    <a:pt x="6" y="3"/>
                    <a:pt x="3" y="5"/>
                  </a:cubicBezTo>
                  <a:lnTo>
                    <a:pt x="3" y="19"/>
                  </a:lnTo>
                  <a:cubicBezTo>
                    <a:pt x="8" y="15"/>
                    <a:pt x="13" y="14"/>
                    <a:pt x="19" y="14"/>
                  </a:cubicBezTo>
                  <a:cubicBezTo>
                    <a:pt x="22" y="14"/>
                    <a:pt x="25" y="14"/>
                    <a:pt x="27" y="16"/>
                  </a:cubicBezTo>
                  <a:cubicBezTo>
                    <a:pt x="29" y="17"/>
                    <a:pt x="30" y="20"/>
                    <a:pt x="30" y="23"/>
                  </a:cubicBezTo>
                  <a:cubicBezTo>
                    <a:pt x="30" y="26"/>
                    <a:pt x="30" y="28"/>
                    <a:pt x="28" y="30"/>
                  </a:cubicBezTo>
                  <a:cubicBezTo>
                    <a:pt x="26" y="31"/>
                    <a:pt x="24" y="32"/>
                    <a:pt x="22" y="33"/>
                  </a:cubicBezTo>
                  <a:cubicBezTo>
                    <a:pt x="20" y="33"/>
                    <a:pt x="17" y="33"/>
                    <a:pt x="15" y="33"/>
                  </a:cubicBezTo>
                  <a:lnTo>
                    <a:pt x="8" y="33"/>
                  </a:lnTo>
                  <a:lnTo>
                    <a:pt x="8" y="47"/>
                  </a:lnTo>
                  <a:lnTo>
                    <a:pt x="15" y="47"/>
                  </a:lnTo>
                  <a:cubicBezTo>
                    <a:pt x="18" y="47"/>
                    <a:pt x="21" y="47"/>
                    <a:pt x="23" y="48"/>
                  </a:cubicBezTo>
                  <a:cubicBezTo>
                    <a:pt x="26" y="48"/>
                    <a:pt x="28" y="49"/>
                    <a:pt x="30" y="51"/>
                  </a:cubicBezTo>
                  <a:cubicBezTo>
                    <a:pt x="32" y="52"/>
                    <a:pt x="33" y="54"/>
                    <a:pt x="33" y="58"/>
                  </a:cubicBezTo>
                  <a:cubicBezTo>
                    <a:pt x="33" y="62"/>
                    <a:pt x="31" y="65"/>
                    <a:pt x="28" y="66"/>
                  </a:cubicBezTo>
                  <a:cubicBezTo>
                    <a:pt x="25" y="68"/>
                    <a:pt x="22" y="68"/>
                    <a:pt x="19" y="68"/>
                  </a:cubicBezTo>
                  <a:cubicBezTo>
                    <a:pt x="15" y="68"/>
                    <a:pt x="12" y="68"/>
                    <a:pt x="9" y="67"/>
                  </a:cubicBezTo>
                  <a:cubicBezTo>
                    <a:pt x="6" y="66"/>
                    <a:pt x="3" y="64"/>
                    <a:pt x="0" y="63"/>
                  </a:cubicBezTo>
                  <a:lnTo>
                    <a:pt x="0" y="78"/>
                  </a:lnTo>
                  <a:cubicBezTo>
                    <a:pt x="3" y="79"/>
                    <a:pt x="7" y="80"/>
                    <a:pt x="10" y="81"/>
                  </a:cubicBezTo>
                  <a:cubicBezTo>
                    <a:pt x="13" y="81"/>
                    <a:pt x="17" y="82"/>
                    <a:pt x="20" y="82"/>
                  </a:cubicBezTo>
                  <a:cubicBezTo>
                    <a:pt x="24" y="82"/>
                    <a:pt x="28" y="81"/>
                    <a:pt x="31" y="80"/>
                  </a:cubicBezTo>
                  <a:cubicBezTo>
                    <a:pt x="35" y="79"/>
                    <a:pt x="38" y="78"/>
                    <a:pt x="41" y="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3">
              <a:extLst>
                <a:ext uri="{FF2B5EF4-FFF2-40B4-BE49-F238E27FC236}">
                  <a16:creationId xmlns:a16="http://schemas.microsoft.com/office/drawing/2014/main" id="{2941A6C6-FED6-4B88-9B63-88B5D51E715A}"/>
                </a:ext>
              </a:extLst>
            </p:cNvPr>
            <p:cNvSpPr>
              <a:spLocks/>
            </p:cNvSpPr>
            <p:nvPr/>
          </p:nvSpPr>
          <p:spPr bwMode="auto">
            <a:xfrm>
              <a:off x="4627" y="1100"/>
              <a:ext cx="28" cy="42"/>
            </a:xfrm>
            <a:custGeom>
              <a:avLst/>
              <a:gdLst>
                <a:gd name="T0" fmla="*/ 21 w 52"/>
                <a:gd name="T1" fmla="*/ 42 h 80"/>
                <a:gd name="T2" fmla="*/ 21 w 52"/>
                <a:gd name="T3" fmla="*/ 42 h 80"/>
                <a:gd name="T4" fmla="*/ 11 w 52"/>
                <a:gd name="T5" fmla="*/ 51 h 80"/>
                <a:gd name="T6" fmla="*/ 2 w 52"/>
                <a:gd name="T7" fmla="*/ 63 h 80"/>
                <a:gd name="T8" fmla="*/ 0 w 52"/>
                <a:gd name="T9" fmla="*/ 71 h 80"/>
                <a:gd name="T10" fmla="*/ 0 w 52"/>
                <a:gd name="T11" fmla="*/ 80 h 80"/>
                <a:gd name="T12" fmla="*/ 52 w 52"/>
                <a:gd name="T13" fmla="*/ 80 h 80"/>
                <a:gd name="T14" fmla="*/ 52 w 52"/>
                <a:gd name="T15" fmla="*/ 65 h 80"/>
                <a:gd name="T16" fmla="*/ 19 w 52"/>
                <a:gd name="T17" fmla="*/ 65 h 80"/>
                <a:gd name="T18" fmla="*/ 21 w 52"/>
                <a:gd name="T19" fmla="*/ 60 h 80"/>
                <a:gd name="T20" fmla="*/ 28 w 52"/>
                <a:gd name="T21" fmla="*/ 55 h 80"/>
                <a:gd name="T22" fmla="*/ 36 w 52"/>
                <a:gd name="T23" fmla="*/ 49 h 80"/>
                <a:gd name="T24" fmla="*/ 44 w 52"/>
                <a:gd name="T25" fmla="*/ 42 h 80"/>
                <a:gd name="T26" fmla="*/ 50 w 52"/>
                <a:gd name="T27" fmla="*/ 33 h 80"/>
                <a:gd name="T28" fmla="*/ 52 w 52"/>
                <a:gd name="T29" fmla="*/ 22 h 80"/>
                <a:gd name="T30" fmla="*/ 50 w 52"/>
                <a:gd name="T31" fmla="*/ 12 h 80"/>
                <a:gd name="T32" fmla="*/ 45 w 52"/>
                <a:gd name="T33" fmla="*/ 5 h 80"/>
                <a:gd name="T34" fmla="*/ 37 w 52"/>
                <a:gd name="T35" fmla="*/ 1 h 80"/>
                <a:gd name="T36" fmla="*/ 27 w 52"/>
                <a:gd name="T37" fmla="*/ 0 h 80"/>
                <a:gd name="T38" fmla="*/ 4 w 52"/>
                <a:gd name="T39" fmla="*/ 6 h 80"/>
                <a:gd name="T40" fmla="*/ 4 w 52"/>
                <a:gd name="T41" fmla="*/ 22 h 80"/>
                <a:gd name="T42" fmla="*/ 13 w 52"/>
                <a:gd name="T43" fmla="*/ 16 h 80"/>
                <a:gd name="T44" fmla="*/ 23 w 52"/>
                <a:gd name="T45" fmla="*/ 14 h 80"/>
                <a:gd name="T46" fmla="*/ 31 w 52"/>
                <a:gd name="T47" fmla="*/ 16 h 80"/>
                <a:gd name="T48" fmla="*/ 35 w 52"/>
                <a:gd name="T49" fmla="*/ 24 h 80"/>
                <a:gd name="T50" fmla="*/ 31 w 52"/>
                <a:gd name="T51" fmla="*/ 34 h 80"/>
                <a:gd name="T52" fmla="*/ 21 w 52"/>
                <a:gd name="T53" fmla="*/ 4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0">
                  <a:moveTo>
                    <a:pt x="21" y="42"/>
                  </a:moveTo>
                  <a:lnTo>
                    <a:pt x="21" y="42"/>
                  </a:lnTo>
                  <a:cubicBezTo>
                    <a:pt x="18" y="45"/>
                    <a:pt x="14" y="48"/>
                    <a:pt x="11" y="51"/>
                  </a:cubicBezTo>
                  <a:cubicBezTo>
                    <a:pt x="7" y="54"/>
                    <a:pt x="4" y="58"/>
                    <a:pt x="2" y="63"/>
                  </a:cubicBezTo>
                  <a:cubicBezTo>
                    <a:pt x="1" y="66"/>
                    <a:pt x="0" y="69"/>
                    <a:pt x="0" y="71"/>
                  </a:cubicBezTo>
                  <a:cubicBezTo>
                    <a:pt x="0" y="74"/>
                    <a:pt x="0" y="76"/>
                    <a:pt x="0" y="80"/>
                  </a:cubicBezTo>
                  <a:lnTo>
                    <a:pt x="52" y="80"/>
                  </a:lnTo>
                  <a:lnTo>
                    <a:pt x="52" y="65"/>
                  </a:lnTo>
                  <a:lnTo>
                    <a:pt x="19" y="65"/>
                  </a:lnTo>
                  <a:cubicBezTo>
                    <a:pt x="19" y="63"/>
                    <a:pt x="20" y="62"/>
                    <a:pt x="21" y="60"/>
                  </a:cubicBezTo>
                  <a:cubicBezTo>
                    <a:pt x="23" y="58"/>
                    <a:pt x="25" y="56"/>
                    <a:pt x="28" y="55"/>
                  </a:cubicBezTo>
                  <a:cubicBezTo>
                    <a:pt x="30" y="53"/>
                    <a:pt x="33" y="51"/>
                    <a:pt x="36" y="49"/>
                  </a:cubicBezTo>
                  <a:cubicBezTo>
                    <a:pt x="39" y="47"/>
                    <a:pt x="41" y="45"/>
                    <a:pt x="44" y="42"/>
                  </a:cubicBezTo>
                  <a:cubicBezTo>
                    <a:pt x="46" y="40"/>
                    <a:pt x="48" y="37"/>
                    <a:pt x="50" y="33"/>
                  </a:cubicBezTo>
                  <a:cubicBezTo>
                    <a:pt x="51" y="30"/>
                    <a:pt x="52" y="26"/>
                    <a:pt x="52" y="22"/>
                  </a:cubicBezTo>
                  <a:cubicBezTo>
                    <a:pt x="52" y="18"/>
                    <a:pt x="52" y="15"/>
                    <a:pt x="50" y="12"/>
                  </a:cubicBezTo>
                  <a:cubicBezTo>
                    <a:pt x="49" y="9"/>
                    <a:pt x="47" y="7"/>
                    <a:pt x="45" y="5"/>
                  </a:cubicBezTo>
                  <a:cubicBezTo>
                    <a:pt x="43" y="3"/>
                    <a:pt x="40" y="2"/>
                    <a:pt x="37" y="1"/>
                  </a:cubicBezTo>
                  <a:cubicBezTo>
                    <a:pt x="34" y="0"/>
                    <a:pt x="30" y="0"/>
                    <a:pt x="27" y="0"/>
                  </a:cubicBezTo>
                  <a:cubicBezTo>
                    <a:pt x="18" y="0"/>
                    <a:pt x="11" y="2"/>
                    <a:pt x="4" y="6"/>
                  </a:cubicBezTo>
                  <a:lnTo>
                    <a:pt x="4" y="22"/>
                  </a:lnTo>
                  <a:cubicBezTo>
                    <a:pt x="7" y="19"/>
                    <a:pt x="10" y="17"/>
                    <a:pt x="13" y="16"/>
                  </a:cubicBezTo>
                  <a:cubicBezTo>
                    <a:pt x="16" y="14"/>
                    <a:pt x="20" y="14"/>
                    <a:pt x="23" y="14"/>
                  </a:cubicBezTo>
                  <a:cubicBezTo>
                    <a:pt x="27" y="14"/>
                    <a:pt x="29" y="14"/>
                    <a:pt x="31" y="16"/>
                  </a:cubicBezTo>
                  <a:cubicBezTo>
                    <a:pt x="34" y="17"/>
                    <a:pt x="35" y="20"/>
                    <a:pt x="35" y="24"/>
                  </a:cubicBezTo>
                  <a:cubicBezTo>
                    <a:pt x="35" y="27"/>
                    <a:pt x="33" y="31"/>
                    <a:pt x="31" y="34"/>
                  </a:cubicBezTo>
                  <a:cubicBezTo>
                    <a:pt x="28" y="36"/>
                    <a:pt x="25" y="39"/>
                    <a:pt x="21"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 name="Group 26">
            <a:extLst>
              <a:ext uri="{FF2B5EF4-FFF2-40B4-BE49-F238E27FC236}">
                <a16:creationId xmlns:a16="http://schemas.microsoft.com/office/drawing/2014/main" id="{F72A4BFE-4F21-42CA-9ED8-C7FB369185F6}"/>
              </a:ext>
            </a:extLst>
          </p:cNvPr>
          <p:cNvGrpSpPr>
            <a:grpSpLocks noChangeAspect="1"/>
          </p:cNvGrpSpPr>
          <p:nvPr/>
        </p:nvGrpSpPr>
        <p:grpSpPr bwMode="auto">
          <a:xfrm>
            <a:off x="10233824" y="1574804"/>
            <a:ext cx="320675" cy="342900"/>
            <a:chOff x="6110" y="879"/>
            <a:chExt cx="202" cy="216"/>
          </a:xfrm>
          <a:solidFill>
            <a:schemeClr val="bg1"/>
          </a:solidFill>
        </p:grpSpPr>
        <p:sp>
          <p:nvSpPr>
            <p:cNvPr id="49" name="Freeform 27">
              <a:extLst>
                <a:ext uri="{FF2B5EF4-FFF2-40B4-BE49-F238E27FC236}">
                  <a16:creationId xmlns:a16="http://schemas.microsoft.com/office/drawing/2014/main" id="{169F4FB4-8841-4A80-A550-4B9A45F35B1F}"/>
                </a:ext>
              </a:extLst>
            </p:cNvPr>
            <p:cNvSpPr>
              <a:spLocks noEditPoints="1"/>
            </p:cNvSpPr>
            <p:nvPr/>
          </p:nvSpPr>
          <p:spPr bwMode="auto">
            <a:xfrm>
              <a:off x="6110" y="918"/>
              <a:ext cx="101" cy="177"/>
            </a:xfrm>
            <a:custGeom>
              <a:avLst/>
              <a:gdLst>
                <a:gd name="T0" fmla="*/ 54 w 163"/>
                <a:gd name="T1" fmla="*/ 54 h 285"/>
                <a:gd name="T2" fmla="*/ 54 w 163"/>
                <a:gd name="T3" fmla="*/ 54 h 285"/>
                <a:gd name="T4" fmla="*/ 27 w 163"/>
                <a:gd name="T5" fmla="*/ 54 h 285"/>
                <a:gd name="T6" fmla="*/ 27 w 163"/>
                <a:gd name="T7" fmla="*/ 27 h 285"/>
                <a:gd name="T8" fmla="*/ 54 w 163"/>
                <a:gd name="T9" fmla="*/ 27 h 285"/>
                <a:gd name="T10" fmla="*/ 54 w 163"/>
                <a:gd name="T11" fmla="*/ 54 h 285"/>
                <a:gd name="T12" fmla="*/ 54 w 163"/>
                <a:gd name="T13" fmla="*/ 108 h 285"/>
                <a:gd name="T14" fmla="*/ 54 w 163"/>
                <a:gd name="T15" fmla="*/ 108 h 285"/>
                <a:gd name="T16" fmla="*/ 27 w 163"/>
                <a:gd name="T17" fmla="*/ 108 h 285"/>
                <a:gd name="T18" fmla="*/ 27 w 163"/>
                <a:gd name="T19" fmla="*/ 81 h 285"/>
                <a:gd name="T20" fmla="*/ 54 w 163"/>
                <a:gd name="T21" fmla="*/ 81 h 285"/>
                <a:gd name="T22" fmla="*/ 54 w 163"/>
                <a:gd name="T23" fmla="*/ 108 h 285"/>
                <a:gd name="T24" fmla="*/ 54 w 163"/>
                <a:gd name="T25" fmla="*/ 163 h 285"/>
                <a:gd name="T26" fmla="*/ 54 w 163"/>
                <a:gd name="T27" fmla="*/ 163 h 285"/>
                <a:gd name="T28" fmla="*/ 27 w 163"/>
                <a:gd name="T29" fmla="*/ 163 h 285"/>
                <a:gd name="T30" fmla="*/ 27 w 163"/>
                <a:gd name="T31" fmla="*/ 135 h 285"/>
                <a:gd name="T32" fmla="*/ 54 w 163"/>
                <a:gd name="T33" fmla="*/ 135 h 285"/>
                <a:gd name="T34" fmla="*/ 54 w 163"/>
                <a:gd name="T35" fmla="*/ 163 h 285"/>
                <a:gd name="T36" fmla="*/ 54 w 163"/>
                <a:gd name="T37" fmla="*/ 217 h 285"/>
                <a:gd name="T38" fmla="*/ 54 w 163"/>
                <a:gd name="T39" fmla="*/ 217 h 285"/>
                <a:gd name="T40" fmla="*/ 27 w 163"/>
                <a:gd name="T41" fmla="*/ 217 h 285"/>
                <a:gd name="T42" fmla="*/ 27 w 163"/>
                <a:gd name="T43" fmla="*/ 190 h 285"/>
                <a:gd name="T44" fmla="*/ 54 w 163"/>
                <a:gd name="T45" fmla="*/ 190 h 285"/>
                <a:gd name="T46" fmla="*/ 54 w 163"/>
                <a:gd name="T47" fmla="*/ 217 h 285"/>
                <a:gd name="T48" fmla="*/ 54 w 163"/>
                <a:gd name="T49" fmla="*/ 271 h 285"/>
                <a:gd name="T50" fmla="*/ 54 w 163"/>
                <a:gd name="T51" fmla="*/ 271 h 285"/>
                <a:gd name="T52" fmla="*/ 27 w 163"/>
                <a:gd name="T53" fmla="*/ 271 h 285"/>
                <a:gd name="T54" fmla="*/ 27 w 163"/>
                <a:gd name="T55" fmla="*/ 244 h 285"/>
                <a:gd name="T56" fmla="*/ 54 w 163"/>
                <a:gd name="T57" fmla="*/ 244 h 285"/>
                <a:gd name="T58" fmla="*/ 54 w 163"/>
                <a:gd name="T59" fmla="*/ 271 h 285"/>
                <a:gd name="T60" fmla="*/ 81 w 163"/>
                <a:gd name="T61" fmla="*/ 27 h 285"/>
                <a:gd name="T62" fmla="*/ 81 w 163"/>
                <a:gd name="T63" fmla="*/ 27 h 285"/>
                <a:gd name="T64" fmla="*/ 163 w 163"/>
                <a:gd name="T65" fmla="*/ 27 h 285"/>
                <a:gd name="T66" fmla="*/ 163 w 163"/>
                <a:gd name="T67" fmla="*/ 0 h 285"/>
                <a:gd name="T68" fmla="*/ 0 w 163"/>
                <a:gd name="T69" fmla="*/ 0 h 285"/>
                <a:gd name="T70" fmla="*/ 0 w 163"/>
                <a:gd name="T71" fmla="*/ 285 h 285"/>
                <a:gd name="T72" fmla="*/ 81 w 163"/>
                <a:gd name="T73" fmla="*/ 285 h 285"/>
                <a:gd name="T74" fmla="*/ 81 w 163"/>
                <a:gd name="T75" fmla="*/ 2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285">
                  <a:moveTo>
                    <a:pt x="54" y="54"/>
                  </a:moveTo>
                  <a:lnTo>
                    <a:pt x="54" y="54"/>
                  </a:lnTo>
                  <a:lnTo>
                    <a:pt x="27" y="54"/>
                  </a:lnTo>
                  <a:lnTo>
                    <a:pt x="27" y="27"/>
                  </a:lnTo>
                  <a:lnTo>
                    <a:pt x="54" y="27"/>
                  </a:lnTo>
                  <a:lnTo>
                    <a:pt x="54" y="54"/>
                  </a:lnTo>
                  <a:close/>
                  <a:moveTo>
                    <a:pt x="54" y="108"/>
                  </a:moveTo>
                  <a:lnTo>
                    <a:pt x="54" y="108"/>
                  </a:lnTo>
                  <a:lnTo>
                    <a:pt x="27" y="108"/>
                  </a:lnTo>
                  <a:lnTo>
                    <a:pt x="27" y="81"/>
                  </a:lnTo>
                  <a:lnTo>
                    <a:pt x="54" y="81"/>
                  </a:lnTo>
                  <a:lnTo>
                    <a:pt x="54" y="108"/>
                  </a:lnTo>
                  <a:close/>
                  <a:moveTo>
                    <a:pt x="54" y="163"/>
                  </a:moveTo>
                  <a:lnTo>
                    <a:pt x="54" y="163"/>
                  </a:lnTo>
                  <a:lnTo>
                    <a:pt x="27" y="163"/>
                  </a:lnTo>
                  <a:lnTo>
                    <a:pt x="27" y="135"/>
                  </a:lnTo>
                  <a:lnTo>
                    <a:pt x="54" y="135"/>
                  </a:lnTo>
                  <a:lnTo>
                    <a:pt x="54" y="163"/>
                  </a:lnTo>
                  <a:close/>
                  <a:moveTo>
                    <a:pt x="54" y="217"/>
                  </a:moveTo>
                  <a:lnTo>
                    <a:pt x="54" y="217"/>
                  </a:lnTo>
                  <a:lnTo>
                    <a:pt x="27" y="217"/>
                  </a:lnTo>
                  <a:lnTo>
                    <a:pt x="27" y="190"/>
                  </a:lnTo>
                  <a:lnTo>
                    <a:pt x="54" y="190"/>
                  </a:lnTo>
                  <a:lnTo>
                    <a:pt x="54" y="217"/>
                  </a:lnTo>
                  <a:close/>
                  <a:moveTo>
                    <a:pt x="54" y="271"/>
                  </a:moveTo>
                  <a:lnTo>
                    <a:pt x="54" y="271"/>
                  </a:lnTo>
                  <a:lnTo>
                    <a:pt x="27" y="271"/>
                  </a:lnTo>
                  <a:lnTo>
                    <a:pt x="27" y="244"/>
                  </a:lnTo>
                  <a:lnTo>
                    <a:pt x="54" y="244"/>
                  </a:lnTo>
                  <a:lnTo>
                    <a:pt x="54" y="271"/>
                  </a:lnTo>
                  <a:close/>
                  <a:moveTo>
                    <a:pt x="81" y="27"/>
                  </a:moveTo>
                  <a:lnTo>
                    <a:pt x="81" y="27"/>
                  </a:lnTo>
                  <a:lnTo>
                    <a:pt x="163" y="27"/>
                  </a:lnTo>
                  <a:lnTo>
                    <a:pt x="163" y="0"/>
                  </a:lnTo>
                  <a:lnTo>
                    <a:pt x="0" y="0"/>
                  </a:lnTo>
                  <a:lnTo>
                    <a:pt x="0" y="285"/>
                  </a:lnTo>
                  <a:lnTo>
                    <a:pt x="81" y="285"/>
                  </a:lnTo>
                  <a:lnTo>
                    <a:pt x="81"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8">
              <a:extLst>
                <a:ext uri="{FF2B5EF4-FFF2-40B4-BE49-F238E27FC236}">
                  <a16:creationId xmlns:a16="http://schemas.microsoft.com/office/drawing/2014/main" id="{1A61527D-33AF-4441-BCCF-EE2105DA84F3}"/>
                </a:ext>
              </a:extLst>
            </p:cNvPr>
            <p:cNvSpPr>
              <a:spLocks noEditPoints="1"/>
            </p:cNvSpPr>
            <p:nvPr/>
          </p:nvSpPr>
          <p:spPr bwMode="auto">
            <a:xfrm>
              <a:off x="6177" y="952"/>
              <a:ext cx="85" cy="143"/>
            </a:xfrm>
            <a:custGeom>
              <a:avLst/>
              <a:gdLst>
                <a:gd name="T0" fmla="*/ 82 w 136"/>
                <a:gd name="T1" fmla="*/ 81 h 231"/>
                <a:gd name="T2" fmla="*/ 82 w 136"/>
                <a:gd name="T3" fmla="*/ 81 h 231"/>
                <a:gd name="T4" fmla="*/ 109 w 136"/>
                <a:gd name="T5" fmla="*/ 81 h 231"/>
                <a:gd name="T6" fmla="*/ 109 w 136"/>
                <a:gd name="T7" fmla="*/ 109 h 231"/>
                <a:gd name="T8" fmla="*/ 82 w 136"/>
                <a:gd name="T9" fmla="*/ 109 h 231"/>
                <a:gd name="T10" fmla="*/ 82 w 136"/>
                <a:gd name="T11" fmla="*/ 81 h 231"/>
                <a:gd name="T12" fmla="*/ 55 w 136"/>
                <a:gd name="T13" fmla="*/ 54 h 231"/>
                <a:gd name="T14" fmla="*/ 55 w 136"/>
                <a:gd name="T15" fmla="*/ 54 h 231"/>
                <a:gd name="T16" fmla="*/ 28 w 136"/>
                <a:gd name="T17" fmla="*/ 54 h 231"/>
                <a:gd name="T18" fmla="*/ 28 w 136"/>
                <a:gd name="T19" fmla="*/ 27 h 231"/>
                <a:gd name="T20" fmla="*/ 55 w 136"/>
                <a:gd name="T21" fmla="*/ 27 h 231"/>
                <a:gd name="T22" fmla="*/ 55 w 136"/>
                <a:gd name="T23" fmla="*/ 54 h 231"/>
                <a:gd name="T24" fmla="*/ 55 w 136"/>
                <a:gd name="T25" fmla="*/ 109 h 231"/>
                <a:gd name="T26" fmla="*/ 55 w 136"/>
                <a:gd name="T27" fmla="*/ 109 h 231"/>
                <a:gd name="T28" fmla="*/ 28 w 136"/>
                <a:gd name="T29" fmla="*/ 109 h 231"/>
                <a:gd name="T30" fmla="*/ 28 w 136"/>
                <a:gd name="T31" fmla="*/ 81 h 231"/>
                <a:gd name="T32" fmla="*/ 55 w 136"/>
                <a:gd name="T33" fmla="*/ 81 h 231"/>
                <a:gd name="T34" fmla="*/ 55 w 136"/>
                <a:gd name="T35" fmla="*/ 109 h 231"/>
                <a:gd name="T36" fmla="*/ 82 w 136"/>
                <a:gd name="T37" fmla="*/ 27 h 231"/>
                <a:gd name="T38" fmla="*/ 82 w 136"/>
                <a:gd name="T39" fmla="*/ 27 h 231"/>
                <a:gd name="T40" fmla="*/ 109 w 136"/>
                <a:gd name="T41" fmla="*/ 27 h 231"/>
                <a:gd name="T42" fmla="*/ 109 w 136"/>
                <a:gd name="T43" fmla="*/ 54 h 231"/>
                <a:gd name="T44" fmla="*/ 82 w 136"/>
                <a:gd name="T45" fmla="*/ 54 h 231"/>
                <a:gd name="T46" fmla="*/ 82 w 136"/>
                <a:gd name="T47" fmla="*/ 27 h 231"/>
                <a:gd name="T48" fmla="*/ 136 w 136"/>
                <a:gd name="T49" fmla="*/ 231 h 231"/>
                <a:gd name="T50" fmla="*/ 136 w 136"/>
                <a:gd name="T51" fmla="*/ 231 h 231"/>
                <a:gd name="T52" fmla="*/ 136 w 136"/>
                <a:gd name="T53" fmla="*/ 0 h 231"/>
                <a:gd name="T54" fmla="*/ 0 w 136"/>
                <a:gd name="T55" fmla="*/ 0 h 231"/>
                <a:gd name="T56" fmla="*/ 0 w 136"/>
                <a:gd name="T57" fmla="*/ 231 h 231"/>
                <a:gd name="T58" fmla="*/ 28 w 136"/>
                <a:gd name="T59" fmla="*/ 231 h 231"/>
                <a:gd name="T60" fmla="*/ 28 w 136"/>
                <a:gd name="T61" fmla="*/ 136 h 231"/>
                <a:gd name="T62" fmla="*/ 109 w 136"/>
                <a:gd name="T63" fmla="*/ 136 h 231"/>
                <a:gd name="T64" fmla="*/ 109 w 136"/>
                <a:gd name="T65" fmla="*/ 231 h 231"/>
                <a:gd name="T66" fmla="*/ 136 w 136"/>
                <a:gd name="T67"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231">
                  <a:moveTo>
                    <a:pt x="82" y="81"/>
                  </a:moveTo>
                  <a:lnTo>
                    <a:pt x="82" y="81"/>
                  </a:lnTo>
                  <a:lnTo>
                    <a:pt x="109" y="81"/>
                  </a:lnTo>
                  <a:lnTo>
                    <a:pt x="109" y="109"/>
                  </a:lnTo>
                  <a:lnTo>
                    <a:pt x="82" y="109"/>
                  </a:lnTo>
                  <a:lnTo>
                    <a:pt x="82" y="81"/>
                  </a:lnTo>
                  <a:close/>
                  <a:moveTo>
                    <a:pt x="55" y="54"/>
                  </a:moveTo>
                  <a:lnTo>
                    <a:pt x="55" y="54"/>
                  </a:lnTo>
                  <a:lnTo>
                    <a:pt x="28" y="54"/>
                  </a:lnTo>
                  <a:lnTo>
                    <a:pt x="28" y="27"/>
                  </a:lnTo>
                  <a:lnTo>
                    <a:pt x="55" y="27"/>
                  </a:lnTo>
                  <a:lnTo>
                    <a:pt x="55" y="54"/>
                  </a:lnTo>
                  <a:close/>
                  <a:moveTo>
                    <a:pt x="55" y="109"/>
                  </a:moveTo>
                  <a:lnTo>
                    <a:pt x="55" y="109"/>
                  </a:lnTo>
                  <a:lnTo>
                    <a:pt x="28" y="109"/>
                  </a:lnTo>
                  <a:lnTo>
                    <a:pt x="28" y="81"/>
                  </a:lnTo>
                  <a:lnTo>
                    <a:pt x="55" y="81"/>
                  </a:lnTo>
                  <a:lnTo>
                    <a:pt x="55" y="109"/>
                  </a:lnTo>
                  <a:close/>
                  <a:moveTo>
                    <a:pt x="82" y="27"/>
                  </a:moveTo>
                  <a:lnTo>
                    <a:pt x="82" y="27"/>
                  </a:lnTo>
                  <a:lnTo>
                    <a:pt x="109" y="27"/>
                  </a:lnTo>
                  <a:lnTo>
                    <a:pt x="109" y="54"/>
                  </a:lnTo>
                  <a:lnTo>
                    <a:pt x="82" y="54"/>
                  </a:lnTo>
                  <a:lnTo>
                    <a:pt x="82" y="27"/>
                  </a:lnTo>
                  <a:close/>
                  <a:moveTo>
                    <a:pt x="136" y="231"/>
                  </a:moveTo>
                  <a:lnTo>
                    <a:pt x="136" y="231"/>
                  </a:lnTo>
                  <a:lnTo>
                    <a:pt x="136" y="0"/>
                  </a:lnTo>
                  <a:lnTo>
                    <a:pt x="0" y="0"/>
                  </a:lnTo>
                  <a:lnTo>
                    <a:pt x="0" y="231"/>
                  </a:lnTo>
                  <a:lnTo>
                    <a:pt x="28" y="231"/>
                  </a:lnTo>
                  <a:lnTo>
                    <a:pt x="28" y="136"/>
                  </a:lnTo>
                  <a:lnTo>
                    <a:pt x="109" y="136"/>
                  </a:lnTo>
                  <a:lnTo>
                    <a:pt x="109" y="231"/>
                  </a:lnTo>
                  <a:lnTo>
                    <a:pt x="136" y="2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9">
              <a:extLst>
                <a:ext uri="{FF2B5EF4-FFF2-40B4-BE49-F238E27FC236}">
                  <a16:creationId xmlns:a16="http://schemas.microsoft.com/office/drawing/2014/main" id="{670F9205-EAF6-4CD2-B980-50410D410B49}"/>
                </a:ext>
              </a:extLst>
            </p:cNvPr>
            <p:cNvSpPr>
              <a:spLocks/>
            </p:cNvSpPr>
            <p:nvPr/>
          </p:nvSpPr>
          <p:spPr bwMode="auto">
            <a:xfrm>
              <a:off x="6211" y="1053"/>
              <a:ext cx="17" cy="42"/>
            </a:xfrm>
            <a:custGeom>
              <a:avLst/>
              <a:gdLst>
                <a:gd name="T0" fmla="*/ 27 w 27"/>
                <a:gd name="T1" fmla="*/ 0 h 68"/>
                <a:gd name="T2" fmla="*/ 27 w 27"/>
                <a:gd name="T3" fmla="*/ 0 h 68"/>
                <a:gd name="T4" fmla="*/ 0 w 27"/>
                <a:gd name="T5" fmla="*/ 0 h 68"/>
                <a:gd name="T6" fmla="*/ 0 w 27"/>
                <a:gd name="T7" fmla="*/ 68 h 68"/>
                <a:gd name="T8" fmla="*/ 27 w 27"/>
                <a:gd name="T9" fmla="*/ 68 h 68"/>
                <a:gd name="T10" fmla="*/ 27 w 27"/>
                <a:gd name="T11" fmla="*/ 0 h 68"/>
              </a:gdLst>
              <a:ahLst/>
              <a:cxnLst>
                <a:cxn ang="0">
                  <a:pos x="T0" y="T1"/>
                </a:cxn>
                <a:cxn ang="0">
                  <a:pos x="T2" y="T3"/>
                </a:cxn>
                <a:cxn ang="0">
                  <a:pos x="T4" y="T5"/>
                </a:cxn>
                <a:cxn ang="0">
                  <a:pos x="T6" y="T7"/>
                </a:cxn>
                <a:cxn ang="0">
                  <a:pos x="T8" y="T9"/>
                </a:cxn>
                <a:cxn ang="0">
                  <a:pos x="T10" y="T11"/>
                </a:cxn>
              </a:cxnLst>
              <a:rect l="0" t="0" r="r" b="b"/>
              <a:pathLst>
                <a:path w="27" h="68">
                  <a:moveTo>
                    <a:pt x="27" y="0"/>
                  </a:moveTo>
                  <a:lnTo>
                    <a:pt x="27" y="0"/>
                  </a:lnTo>
                  <a:lnTo>
                    <a:pt x="0" y="0"/>
                  </a:lnTo>
                  <a:lnTo>
                    <a:pt x="0" y="68"/>
                  </a:lnTo>
                  <a:lnTo>
                    <a:pt x="27" y="68"/>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0">
              <a:extLst>
                <a:ext uri="{FF2B5EF4-FFF2-40B4-BE49-F238E27FC236}">
                  <a16:creationId xmlns:a16="http://schemas.microsoft.com/office/drawing/2014/main" id="{10FF9DC0-9DE5-4D6E-B1CB-513FE51BD245}"/>
                </a:ext>
              </a:extLst>
            </p:cNvPr>
            <p:cNvSpPr>
              <a:spLocks/>
            </p:cNvSpPr>
            <p:nvPr/>
          </p:nvSpPr>
          <p:spPr bwMode="auto">
            <a:xfrm>
              <a:off x="6262" y="879"/>
              <a:ext cx="50" cy="216"/>
            </a:xfrm>
            <a:custGeom>
              <a:avLst/>
              <a:gdLst>
                <a:gd name="T0" fmla="*/ 82 w 82"/>
                <a:gd name="T1" fmla="*/ 348 h 348"/>
                <a:gd name="T2" fmla="*/ 82 w 82"/>
                <a:gd name="T3" fmla="*/ 348 h 348"/>
                <a:gd name="T4" fmla="*/ 82 w 82"/>
                <a:gd name="T5" fmla="*/ 82 h 348"/>
                <a:gd name="T6" fmla="*/ 0 w 82"/>
                <a:gd name="T7" fmla="*/ 0 h 348"/>
                <a:gd name="T8" fmla="*/ 0 w 82"/>
                <a:gd name="T9" fmla="*/ 90 h 348"/>
                <a:gd name="T10" fmla="*/ 27 w 82"/>
                <a:gd name="T11" fmla="*/ 90 h 348"/>
                <a:gd name="T12" fmla="*/ 27 w 82"/>
                <a:gd name="T13" fmla="*/ 348 h 348"/>
                <a:gd name="T14" fmla="*/ 82 w 82"/>
                <a:gd name="T15" fmla="*/ 34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348">
                  <a:moveTo>
                    <a:pt x="82" y="348"/>
                  </a:moveTo>
                  <a:lnTo>
                    <a:pt x="82" y="348"/>
                  </a:lnTo>
                  <a:lnTo>
                    <a:pt x="82" y="82"/>
                  </a:lnTo>
                  <a:lnTo>
                    <a:pt x="0" y="0"/>
                  </a:lnTo>
                  <a:lnTo>
                    <a:pt x="0" y="90"/>
                  </a:lnTo>
                  <a:lnTo>
                    <a:pt x="27" y="90"/>
                  </a:lnTo>
                  <a:lnTo>
                    <a:pt x="27" y="348"/>
                  </a:lnTo>
                  <a:lnTo>
                    <a:pt x="82" y="3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105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0"/>
                                  </p:stCondLst>
                                  <p:childTnLst>
                                    <p:animMotion origin="layout" path="M 5E-6 -5.55112E-17 L -0.05092 -0.00069 " pathEditMode="relative" rAng="0" ptsTypes="AA">
                                      <p:cBhvr>
                                        <p:cTn id="9" dur="750" spd="-100000" fill="hold"/>
                                        <p:tgtEl>
                                          <p:spTgt spid="9"/>
                                        </p:tgtEl>
                                        <p:attrNameLst>
                                          <p:attrName>ppt_x</p:attrName>
                                          <p:attrName>ppt_y</p:attrName>
                                        </p:attrNameLst>
                                      </p:cBhvr>
                                      <p:rCtr x="-2552" y="-46"/>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nodeType="withEffect">
                                  <p:stCondLst>
                                    <p:cond delay="0"/>
                                  </p:stCondLst>
                                  <p:childTnLst>
                                    <p:animMotion origin="layout" path="M 5E-6 -5.55112E-17 L -0.05092 -0.00069 " pathEditMode="relative" rAng="0" ptsTypes="AA">
                                      <p:cBhvr>
                                        <p:cTn id="14" dur="750" spd="-100000" fill="hold"/>
                                        <p:tgtEl>
                                          <p:spTgt spid="4"/>
                                        </p:tgtEl>
                                        <p:attrNameLst>
                                          <p:attrName>ppt_x</p:attrName>
                                          <p:attrName>ppt_y</p:attrName>
                                        </p:attrNameLst>
                                      </p:cBhvr>
                                      <p:rCtr x="-2552" y="-46"/>
                                    </p:animMotion>
                                  </p:childTnLst>
                                </p:cTn>
                              </p:par>
                              <p:par>
                                <p:cTn id="15" presetID="10" presetClass="entr" presetSubtype="0" fill="hold" nodeType="withEffect">
                                  <p:stCondLst>
                                    <p:cond delay="1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100000" fill="hold" nodeType="withEffect">
                                  <p:stCondLst>
                                    <p:cond delay="100"/>
                                  </p:stCondLst>
                                  <p:childTnLst>
                                    <p:animMotion origin="layout" path="M -1.45833E-6 5.55112E-17 L -0.05091 -0.00069 " pathEditMode="relative" rAng="0" ptsTypes="AA">
                                      <p:cBhvr>
                                        <p:cTn id="19" dur="750" spd="-100000" fill="hold"/>
                                        <p:tgtEl>
                                          <p:spTgt spid="11"/>
                                        </p:tgtEl>
                                        <p:attrNameLst>
                                          <p:attrName>ppt_x</p:attrName>
                                          <p:attrName>ppt_y</p:attrName>
                                        </p:attrNameLst>
                                      </p:cBhvr>
                                      <p:rCtr x="-2552" y="-46"/>
                                    </p:animMotion>
                                  </p:childTnLst>
                                </p:cTn>
                              </p:par>
                              <p:par>
                                <p:cTn id="20" presetID="10" presetClass="entr" presetSubtype="0" fill="hold" nodeType="withEffect">
                                  <p:stCondLst>
                                    <p:cond delay="1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42" presetClass="path" presetSubtype="0" decel="100000" fill="hold" nodeType="withEffect">
                                  <p:stCondLst>
                                    <p:cond delay="100"/>
                                  </p:stCondLst>
                                  <p:childTnLst>
                                    <p:animMotion origin="layout" path="M -1.45833E-6 5.55112E-17 L -0.05091 -0.00069 " pathEditMode="relative" rAng="0" ptsTypes="AA">
                                      <p:cBhvr>
                                        <p:cTn id="24" dur="750" spd="-100000" fill="hold"/>
                                        <p:tgtEl>
                                          <p:spTgt spid="35"/>
                                        </p:tgtEl>
                                        <p:attrNameLst>
                                          <p:attrName>ppt_x</p:attrName>
                                          <p:attrName>ppt_y</p:attrName>
                                        </p:attrNameLst>
                                      </p:cBhvr>
                                      <p:rCtr x="-2552" y="-46"/>
                                    </p:animMotion>
                                  </p:childTnLst>
                                </p:cTn>
                              </p:par>
                              <p:par>
                                <p:cTn id="25" presetID="10" presetClass="entr" presetSubtype="0" fill="hold" nodeType="withEffect">
                                  <p:stCondLst>
                                    <p:cond delay="2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42" presetClass="path" presetSubtype="0" decel="100000" fill="hold" nodeType="withEffect">
                                  <p:stCondLst>
                                    <p:cond delay="200"/>
                                  </p:stCondLst>
                                  <p:childTnLst>
                                    <p:animMotion origin="layout" path="M 2.29167E-6 2.96296E-6 L -0.05091 -0.0007 " pathEditMode="relative" rAng="0" ptsTypes="AA">
                                      <p:cBhvr>
                                        <p:cTn id="29" dur="750" spd="-100000" fill="hold"/>
                                        <p:tgtEl>
                                          <p:spTgt spid="12"/>
                                        </p:tgtEl>
                                        <p:attrNameLst>
                                          <p:attrName>ppt_x</p:attrName>
                                          <p:attrName>ppt_y</p:attrName>
                                        </p:attrNameLst>
                                      </p:cBhvr>
                                      <p:rCtr x="-2552" y="-46"/>
                                    </p:animMotion>
                                  </p:childTnLst>
                                </p:cTn>
                              </p:par>
                              <p:par>
                                <p:cTn id="30" presetID="10" presetClass="entr" presetSubtype="0" fill="hold" nodeType="withEffect">
                                  <p:stCondLst>
                                    <p:cond delay="2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42" presetClass="path" presetSubtype="0" decel="100000" fill="hold" nodeType="withEffect">
                                  <p:stCondLst>
                                    <p:cond delay="200"/>
                                  </p:stCondLst>
                                  <p:childTnLst>
                                    <p:animMotion origin="layout" path="M 2.29167E-6 2.96296E-6 L -0.05091 -0.0007 " pathEditMode="relative" rAng="0" ptsTypes="AA">
                                      <p:cBhvr>
                                        <p:cTn id="34" dur="750" spd="-100000" fill="hold"/>
                                        <p:tgtEl>
                                          <p:spTgt spid="39"/>
                                        </p:tgtEl>
                                        <p:attrNameLst>
                                          <p:attrName>ppt_x</p:attrName>
                                          <p:attrName>ppt_y</p:attrName>
                                        </p:attrNameLst>
                                      </p:cBhvr>
                                      <p:rCtr x="-2552" y="-46"/>
                                    </p:animMotion>
                                  </p:childTnLst>
                                </p:cTn>
                              </p:par>
                              <p:par>
                                <p:cTn id="35" presetID="10" presetClass="entr" presetSubtype="0" fill="hold" nodeType="withEffect">
                                  <p:stCondLst>
                                    <p:cond delay="3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nodeType="withEffect">
                                  <p:stCondLst>
                                    <p:cond delay="300"/>
                                  </p:stCondLst>
                                  <p:childTnLst>
                                    <p:animMotion origin="layout" path="M -4.16667E-6 4.81481E-6 L -0.05091 -0.0007 " pathEditMode="relative" rAng="0" ptsTypes="AA">
                                      <p:cBhvr>
                                        <p:cTn id="39" dur="750" spd="-100000" fill="hold"/>
                                        <p:tgtEl>
                                          <p:spTgt spid="26"/>
                                        </p:tgtEl>
                                        <p:attrNameLst>
                                          <p:attrName>ppt_x</p:attrName>
                                          <p:attrName>ppt_y</p:attrName>
                                        </p:attrNameLst>
                                      </p:cBhvr>
                                      <p:rCtr x="-2552" y="-46"/>
                                    </p:animMotion>
                                  </p:childTnLst>
                                </p:cTn>
                              </p:par>
                              <p:par>
                                <p:cTn id="40" presetID="10" presetClass="entr" presetSubtype="0" fill="hold" nodeType="withEffect">
                                  <p:stCondLst>
                                    <p:cond delay="30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42" presetClass="path" presetSubtype="0" decel="100000" fill="hold" nodeType="withEffect">
                                  <p:stCondLst>
                                    <p:cond delay="300"/>
                                  </p:stCondLst>
                                  <p:childTnLst>
                                    <p:animMotion origin="layout" path="M -4.16667E-6 4.81481E-6 L -0.05091 -0.0007 " pathEditMode="relative" rAng="0" ptsTypes="AA">
                                      <p:cBhvr>
                                        <p:cTn id="44" dur="750" spd="-100000" fill="hold"/>
                                        <p:tgtEl>
                                          <p:spTgt spid="47"/>
                                        </p:tgtEl>
                                        <p:attrNameLst>
                                          <p:attrName>ppt_x</p:attrName>
                                          <p:attrName>ppt_y</p:attrName>
                                        </p:attrNameLst>
                                      </p:cBhvr>
                                      <p:rCtr x="-255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8525F2E-F269-443D-A31C-F1463046764A}"/>
              </a:ext>
            </a:extLst>
          </p:cNvPr>
          <p:cNvGrpSpPr/>
          <p:nvPr/>
        </p:nvGrpSpPr>
        <p:grpSpPr>
          <a:xfrm>
            <a:off x="-2023289" y="650576"/>
            <a:ext cx="10281086" cy="7431233"/>
            <a:chOff x="3875762" y="672741"/>
            <a:chExt cx="9394187" cy="6858000"/>
          </a:xfrm>
        </p:grpSpPr>
        <p:grpSp>
          <p:nvGrpSpPr>
            <p:cNvPr id="6" name="Group 5">
              <a:extLst>
                <a:ext uri="{FF2B5EF4-FFF2-40B4-BE49-F238E27FC236}">
                  <a16:creationId xmlns:a16="http://schemas.microsoft.com/office/drawing/2014/main" id="{C829117A-65E4-4923-A5B6-F75C8C677532}"/>
                </a:ext>
              </a:extLst>
            </p:cNvPr>
            <p:cNvGrpSpPr/>
            <p:nvPr/>
          </p:nvGrpSpPr>
          <p:grpSpPr>
            <a:xfrm>
              <a:off x="6033139" y="1851560"/>
              <a:ext cx="4877031" cy="2990756"/>
              <a:chOff x="5628282" y="1782523"/>
              <a:chExt cx="6426292" cy="3940814"/>
            </a:xfrm>
          </p:grpSpPr>
          <p:pic>
            <p:nvPicPr>
              <p:cNvPr id="25" name="Picture 24">
                <a:extLst>
                  <a:ext uri="{FF2B5EF4-FFF2-40B4-BE49-F238E27FC236}">
                    <a16:creationId xmlns:a16="http://schemas.microsoft.com/office/drawing/2014/main" id="{9FC35DF7-0AE4-4CFD-9A99-E17ABF9EEF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4351" t="-3" r="1221" b="34739"/>
              <a:stretch/>
            </p:blipFill>
            <p:spPr>
              <a:xfrm>
                <a:off x="10363700" y="1782523"/>
                <a:ext cx="1591006" cy="3377290"/>
              </a:xfrm>
              <a:prstGeom prst="rect">
                <a:avLst/>
              </a:prstGeom>
            </p:spPr>
          </p:pic>
          <p:pic>
            <p:nvPicPr>
              <p:cNvPr id="27" name="Picture 26">
                <a:extLst>
                  <a:ext uri="{FF2B5EF4-FFF2-40B4-BE49-F238E27FC236}">
                    <a16:creationId xmlns:a16="http://schemas.microsoft.com/office/drawing/2014/main" id="{8EE5F3D1-506B-447E-8530-5CF0CCE3AE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4" t="18553" r="25649" b="5293"/>
              <a:stretch/>
            </p:blipFill>
            <p:spPr>
              <a:xfrm>
                <a:off x="5628282" y="1782523"/>
                <a:ext cx="4835285" cy="3940814"/>
              </a:xfrm>
              <a:prstGeom prst="rect">
                <a:avLst/>
              </a:prstGeom>
            </p:spPr>
          </p:pic>
          <p:pic>
            <p:nvPicPr>
              <p:cNvPr id="28" name="Picture 27">
                <a:extLst>
                  <a:ext uri="{FF2B5EF4-FFF2-40B4-BE49-F238E27FC236}">
                    <a16:creationId xmlns:a16="http://schemas.microsoft.com/office/drawing/2014/main" id="{EB5BC1E2-D59A-49D3-8E7A-F1DB836CB8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884" t="87423" r="-312" b="4"/>
              <a:stretch/>
            </p:blipFill>
            <p:spPr>
              <a:xfrm>
                <a:off x="10463568" y="5072678"/>
                <a:ext cx="1591006" cy="650659"/>
              </a:xfrm>
              <a:prstGeom prst="rect">
                <a:avLst/>
              </a:prstGeom>
            </p:spPr>
          </p:pic>
        </p:grpSp>
        <p:pic>
          <p:nvPicPr>
            <p:cNvPr id="11" name="Picture 10" descr="A picture containing sitting, computer, laptop&#10;&#10;Description automatically generated">
              <a:extLst>
                <a:ext uri="{FF2B5EF4-FFF2-40B4-BE49-F238E27FC236}">
                  <a16:creationId xmlns:a16="http://schemas.microsoft.com/office/drawing/2014/main" id="{1103F75E-0700-45E8-8E16-D8F265CAC96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156"/>
            <a:stretch/>
          </p:blipFill>
          <p:spPr>
            <a:xfrm>
              <a:off x="3875762" y="672741"/>
              <a:ext cx="9394187" cy="6858000"/>
            </a:xfrm>
            <a:prstGeom prst="rect">
              <a:avLst/>
            </a:prstGeom>
          </p:spPr>
        </p:pic>
      </p:grpSp>
      <p:sp>
        <p:nvSpPr>
          <p:cNvPr id="2" name="Title 1"/>
          <p:cNvSpPr>
            <a:spLocks noGrp="1"/>
          </p:cNvSpPr>
          <p:nvPr>
            <p:ph type="title"/>
          </p:nvPr>
        </p:nvSpPr>
        <p:spPr>
          <a:xfrm>
            <a:off x="586740" y="340598"/>
            <a:ext cx="11018520" cy="1107996"/>
          </a:xfrm>
        </p:spPr>
        <p:txBody>
          <a:bodyPr/>
          <a:lstStyle/>
          <a:p>
            <a:r>
              <a:rPr lang="en-US"/>
              <a:t>Performance-based testing - prove your skills with hands-on labs</a:t>
            </a:r>
          </a:p>
        </p:txBody>
      </p:sp>
      <p:sp>
        <p:nvSpPr>
          <p:cNvPr id="3" name="TextBox 2">
            <a:extLst>
              <a:ext uri="{FF2B5EF4-FFF2-40B4-BE49-F238E27FC236}">
                <a16:creationId xmlns:a16="http://schemas.microsoft.com/office/drawing/2014/main" id="{ED955E21-9345-49AD-9462-2969F8A7523B}"/>
              </a:ext>
            </a:extLst>
          </p:cNvPr>
          <p:cNvSpPr txBox="1"/>
          <p:nvPr/>
        </p:nvSpPr>
        <p:spPr>
          <a:xfrm>
            <a:off x="7050955" y="1793983"/>
            <a:ext cx="4746178" cy="3785652"/>
          </a:xfrm>
          <a:prstGeom prst="rect">
            <a:avLst/>
          </a:prstGeom>
        </p:spPr>
        <p:txBody>
          <a:bodyPr vert="horz" wrap="square" lIns="0" tIns="0" rIns="0" bIns="0" rtlCol="0" anchor="t">
            <a:spAutoFit/>
          </a:bodyPr>
          <a:lstStyle>
            <a:lvl1pPr marR="0" indent="0" defTabSz="932742" fontAlgn="auto">
              <a:lnSpc>
                <a:spcPct val="100000"/>
              </a:lnSpc>
              <a:spcBef>
                <a:spcPts val="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cs typeface="Segoe UI Semilight" panose="020B04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800" dirty="0">
                <a:gradFill>
                  <a:gsLst>
                    <a:gs pos="1250">
                      <a:srgbClr val="1A1A1A"/>
                    </a:gs>
                    <a:gs pos="100000">
                      <a:srgbClr val="1A1A1A"/>
                    </a:gs>
                  </a:gsLst>
                  <a:lin ang="5400000" scaled="0"/>
                </a:gradFill>
                <a:latin typeface="Segoe UI"/>
              </a:rPr>
              <a:t>Applies to r</a:t>
            </a: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ole-based certifications with </a:t>
            </a:r>
            <a:r>
              <a:rPr lang="en-US" sz="1800" dirty="0">
                <a:gradFill>
                  <a:gsLst>
                    <a:gs pos="1250">
                      <a:srgbClr val="1A1A1A"/>
                    </a:gs>
                    <a:gs pos="100000">
                      <a:srgbClr val="1A1A1A"/>
                    </a:gs>
                  </a:gsLst>
                  <a:lin ang="5400000" scaled="0"/>
                </a:gradFill>
                <a:latin typeface="Segoe UI"/>
              </a:rPr>
              <a:t>at least one exam per certification</a:t>
            </a: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
            </a:r>
            <a:b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br>
            <a:endPar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800" dirty="0">
                <a:gradFill>
                  <a:gsLst>
                    <a:gs pos="1250">
                      <a:srgbClr val="1A1A1A"/>
                    </a:gs>
                    <a:gs pos="100000">
                      <a:srgbClr val="1A1A1A"/>
                    </a:gs>
                  </a:gsLst>
                  <a:lin ang="5400000" scaled="0"/>
                </a:gradFill>
                <a:latin typeface="Segoe UI"/>
              </a:rPr>
              <a:t>Real-world scenarios where you configure, manage resources and services</a:t>
            </a:r>
            <a:endPar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
            </a:r>
            <a:b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b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Demonstrate your </a:t>
            </a:r>
            <a:r>
              <a:rPr lang="en-US" sz="1800" dirty="0">
                <a:gradFill>
                  <a:gsLst>
                    <a:gs pos="1250">
                      <a:srgbClr val="1A1A1A"/>
                    </a:gs>
                    <a:gs pos="100000">
                      <a:srgbClr val="1A1A1A"/>
                    </a:gs>
                  </a:gsLst>
                  <a:lin ang="5400000" scaled="0"/>
                </a:gradFill>
                <a:latin typeface="Segoe UI"/>
              </a:rPr>
              <a:t>hands-on skills</a:t>
            </a:r>
            <a:endPar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
            </a:r>
            <a:b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b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1 or 2 labs with up to 15 tasks that you need to complete</a:t>
            </a:r>
            <a:b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b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a:hlinkClick r:id="rId5" invalidUrl="http:///"/>
              </a:rPr>
              <a:t/>
            </a:r>
            <a:b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a:hlinkClick r:id="rId6" invalidUrl="http:///"/>
              </a:rPr>
            </a:br>
            <a:endPar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endParaRPr>
          </a:p>
        </p:txBody>
      </p:sp>
      <p:grpSp>
        <p:nvGrpSpPr>
          <p:cNvPr id="39" name="Group 38">
            <a:extLst>
              <a:ext uri="{FF2B5EF4-FFF2-40B4-BE49-F238E27FC236}">
                <a16:creationId xmlns:a16="http://schemas.microsoft.com/office/drawing/2014/main" id="{5EBF017A-9507-441D-A8DC-C0855B5488BF}"/>
              </a:ext>
            </a:extLst>
          </p:cNvPr>
          <p:cNvGrpSpPr/>
          <p:nvPr/>
        </p:nvGrpSpPr>
        <p:grpSpPr>
          <a:xfrm>
            <a:off x="6416798" y="4541192"/>
            <a:ext cx="457200" cy="457200"/>
            <a:chOff x="6416798" y="5028180"/>
            <a:chExt cx="457200" cy="457200"/>
          </a:xfrm>
        </p:grpSpPr>
        <p:sp>
          <p:nvSpPr>
            <p:cNvPr id="33" name="Oval 32">
              <a:extLst>
                <a:ext uri="{FF2B5EF4-FFF2-40B4-BE49-F238E27FC236}">
                  <a16:creationId xmlns:a16="http://schemas.microsoft.com/office/drawing/2014/main" id="{B8397C49-5DA1-40E4-B214-2932ACF93A41}"/>
                </a:ext>
              </a:extLst>
            </p:cNvPr>
            <p:cNvSpPr/>
            <p:nvPr/>
          </p:nvSpPr>
          <p:spPr bwMode="auto">
            <a:xfrm>
              <a:off x="6416798" y="5028180"/>
              <a:ext cx="457200" cy="457200"/>
            </a:xfrm>
            <a:prstGeom prst="ellipse">
              <a:avLst/>
            </a:prstGeom>
            <a:solidFill>
              <a:schemeClr val="accent1"/>
            </a:solidFill>
            <a:ln w="19050" cap="flat">
              <a:noFill/>
              <a:prstDash val="solid"/>
              <a:miter/>
            </a:ln>
            <a:effectLst>
              <a:outerShdw blurRad="76200" dist="254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5" name="Graphic 4" descr="Laptop">
              <a:extLst>
                <a:ext uri="{FF2B5EF4-FFF2-40B4-BE49-F238E27FC236}">
                  <a16:creationId xmlns:a16="http://schemas.microsoft.com/office/drawing/2014/main" id="{80915A43-ADCB-4A2B-B2BB-50836409499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16="http://schemas.microsoft.com/office/drawing/2014/main" xmlns:a14="http://schemas.microsoft.com/office/drawing/2010/main" xmlns:p14="http://schemas.microsoft.com/office/powerpoint/2010/main" xmlns:asvg="http://schemas.microsoft.com/office/drawing/2016/SVG/main" r:embed="rId8"/>
                </a:ext>
              </a:extLst>
            </a:blip>
            <a:stretch>
              <a:fillRect/>
            </a:stretch>
          </p:blipFill>
          <p:spPr>
            <a:xfrm>
              <a:off x="6475242" y="5085964"/>
              <a:ext cx="341633" cy="341633"/>
            </a:xfrm>
            <a:prstGeom prst="rect">
              <a:avLst/>
            </a:prstGeom>
          </p:spPr>
        </p:pic>
      </p:grpSp>
      <p:grpSp>
        <p:nvGrpSpPr>
          <p:cNvPr id="20" name="Group 19">
            <a:extLst>
              <a:ext uri="{FF2B5EF4-FFF2-40B4-BE49-F238E27FC236}">
                <a16:creationId xmlns:a16="http://schemas.microsoft.com/office/drawing/2014/main" id="{596F60EE-599E-4519-B7E9-50E5C0E90EB7}"/>
              </a:ext>
            </a:extLst>
          </p:cNvPr>
          <p:cNvGrpSpPr/>
          <p:nvPr/>
        </p:nvGrpSpPr>
        <p:grpSpPr>
          <a:xfrm>
            <a:off x="6431664" y="1897385"/>
            <a:ext cx="457200" cy="457200"/>
            <a:chOff x="6431664" y="1897385"/>
            <a:chExt cx="457200" cy="457200"/>
          </a:xfrm>
        </p:grpSpPr>
        <p:sp>
          <p:nvSpPr>
            <p:cNvPr id="41" name="Oval 40">
              <a:extLst>
                <a:ext uri="{FF2B5EF4-FFF2-40B4-BE49-F238E27FC236}">
                  <a16:creationId xmlns:a16="http://schemas.microsoft.com/office/drawing/2014/main" id="{973D7EEE-2373-4901-AB69-B706D8DED054}"/>
                </a:ext>
              </a:extLst>
            </p:cNvPr>
            <p:cNvSpPr/>
            <p:nvPr/>
          </p:nvSpPr>
          <p:spPr bwMode="auto">
            <a:xfrm>
              <a:off x="6431664" y="1897385"/>
              <a:ext cx="457200" cy="457200"/>
            </a:xfrm>
            <a:prstGeom prst="ellipse">
              <a:avLst/>
            </a:prstGeom>
            <a:solidFill>
              <a:schemeClr val="accent1"/>
            </a:solidFill>
            <a:ln w="19050" cap="flat">
              <a:noFill/>
              <a:prstDash val="solid"/>
              <a:miter/>
            </a:ln>
            <a:effectLst>
              <a:outerShdw blurRad="76200" dist="254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defTabSz="914400"/>
              <a:endParaRPr lang="en-US" sz="800">
                <a:gradFill>
                  <a:gsLst>
                    <a:gs pos="0">
                      <a:srgbClr val="505050"/>
                    </a:gs>
                    <a:gs pos="100000">
                      <a:srgbClr val="505050"/>
                    </a:gs>
                  </a:gsLst>
                </a:gradFill>
                <a:latin typeface="Segoe UI"/>
              </a:endParaRPr>
            </a:p>
          </p:txBody>
        </p:sp>
        <p:grpSp>
          <p:nvGrpSpPr>
            <p:cNvPr id="4" name="Group 4">
              <a:extLst>
                <a:ext uri="{FF2B5EF4-FFF2-40B4-BE49-F238E27FC236}">
                  <a16:creationId xmlns:a16="http://schemas.microsoft.com/office/drawing/2014/main" id="{6DC7F074-9061-481D-B6A8-28A90EB0E051}"/>
                </a:ext>
              </a:extLst>
            </p:cNvPr>
            <p:cNvGrpSpPr>
              <a:grpSpLocks noChangeAspect="1"/>
            </p:cNvGrpSpPr>
            <p:nvPr/>
          </p:nvGrpSpPr>
          <p:grpSpPr bwMode="auto">
            <a:xfrm>
              <a:off x="6522351" y="1970827"/>
              <a:ext cx="275826" cy="274782"/>
              <a:chOff x="4055" y="1528"/>
              <a:chExt cx="264" cy="263"/>
            </a:xfrm>
            <a:solidFill>
              <a:schemeClr val="bg1"/>
            </a:solidFill>
          </p:grpSpPr>
          <p:sp>
            <p:nvSpPr>
              <p:cNvPr id="14" name="Freeform 5">
                <a:extLst>
                  <a:ext uri="{FF2B5EF4-FFF2-40B4-BE49-F238E27FC236}">
                    <a16:creationId xmlns:a16="http://schemas.microsoft.com/office/drawing/2014/main" id="{FD150938-5F8E-46AD-9054-77510AE75B74}"/>
                  </a:ext>
                </a:extLst>
              </p:cNvPr>
              <p:cNvSpPr>
                <a:spLocks noEditPoints="1"/>
              </p:cNvSpPr>
              <p:nvPr/>
            </p:nvSpPr>
            <p:spPr bwMode="auto">
              <a:xfrm>
                <a:off x="4055" y="1528"/>
                <a:ext cx="264" cy="263"/>
              </a:xfrm>
              <a:custGeom>
                <a:avLst/>
                <a:gdLst>
                  <a:gd name="T0" fmla="*/ 142 w 426"/>
                  <a:gd name="T1" fmla="*/ 0 h 425"/>
                  <a:gd name="T2" fmla="*/ 142 w 426"/>
                  <a:gd name="T3" fmla="*/ 0 h 425"/>
                  <a:gd name="T4" fmla="*/ 142 w 426"/>
                  <a:gd name="T5" fmla="*/ 141 h 425"/>
                  <a:gd name="T6" fmla="*/ 199 w 426"/>
                  <a:gd name="T7" fmla="*/ 141 h 425"/>
                  <a:gd name="T8" fmla="*/ 199 w 426"/>
                  <a:gd name="T9" fmla="*/ 198 h 425"/>
                  <a:gd name="T10" fmla="*/ 56 w 426"/>
                  <a:gd name="T11" fmla="*/ 198 h 425"/>
                  <a:gd name="T12" fmla="*/ 56 w 426"/>
                  <a:gd name="T13" fmla="*/ 283 h 425"/>
                  <a:gd name="T14" fmla="*/ 0 w 426"/>
                  <a:gd name="T15" fmla="*/ 283 h 425"/>
                  <a:gd name="T16" fmla="*/ 0 w 426"/>
                  <a:gd name="T17" fmla="*/ 425 h 425"/>
                  <a:gd name="T18" fmla="*/ 142 w 426"/>
                  <a:gd name="T19" fmla="*/ 425 h 425"/>
                  <a:gd name="T20" fmla="*/ 142 w 426"/>
                  <a:gd name="T21" fmla="*/ 283 h 425"/>
                  <a:gd name="T22" fmla="*/ 85 w 426"/>
                  <a:gd name="T23" fmla="*/ 283 h 425"/>
                  <a:gd name="T24" fmla="*/ 85 w 426"/>
                  <a:gd name="T25" fmla="*/ 226 h 425"/>
                  <a:gd name="T26" fmla="*/ 341 w 426"/>
                  <a:gd name="T27" fmla="*/ 226 h 425"/>
                  <a:gd name="T28" fmla="*/ 341 w 426"/>
                  <a:gd name="T29" fmla="*/ 283 h 425"/>
                  <a:gd name="T30" fmla="*/ 284 w 426"/>
                  <a:gd name="T31" fmla="*/ 283 h 425"/>
                  <a:gd name="T32" fmla="*/ 284 w 426"/>
                  <a:gd name="T33" fmla="*/ 425 h 425"/>
                  <a:gd name="T34" fmla="*/ 426 w 426"/>
                  <a:gd name="T35" fmla="*/ 425 h 425"/>
                  <a:gd name="T36" fmla="*/ 426 w 426"/>
                  <a:gd name="T37" fmla="*/ 283 h 425"/>
                  <a:gd name="T38" fmla="*/ 369 w 426"/>
                  <a:gd name="T39" fmla="*/ 283 h 425"/>
                  <a:gd name="T40" fmla="*/ 369 w 426"/>
                  <a:gd name="T41" fmla="*/ 198 h 425"/>
                  <a:gd name="T42" fmla="*/ 227 w 426"/>
                  <a:gd name="T43" fmla="*/ 198 h 425"/>
                  <a:gd name="T44" fmla="*/ 227 w 426"/>
                  <a:gd name="T45" fmla="*/ 141 h 425"/>
                  <a:gd name="T46" fmla="*/ 284 w 426"/>
                  <a:gd name="T47" fmla="*/ 141 h 425"/>
                  <a:gd name="T48" fmla="*/ 284 w 426"/>
                  <a:gd name="T49" fmla="*/ 0 h 425"/>
                  <a:gd name="T50" fmla="*/ 142 w 426"/>
                  <a:gd name="T51" fmla="*/ 0 h 425"/>
                  <a:gd name="T52" fmla="*/ 170 w 426"/>
                  <a:gd name="T53" fmla="*/ 27 h 425"/>
                  <a:gd name="T54" fmla="*/ 170 w 426"/>
                  <a:gd name="T55" fmla="*/ 27 h 425"/>
                  <a:gd name="T56" fmla="*/ 256 w 426"/>
                  <a:gd name="T57" fmla="*/ 27 h 425"/>
                  <a:gd name="T58" fmla="*/ 256 w 426"/>
                  <a:gd name="T59" fmla="*/ 113 h 425"/>
                  <a:gd name="T60" fmla="*/ 170 w 426"/>
                  <a:gd name="T61" fmla="*/ 113 h 425"/>
                  <a:gd name="T62" fmla="*/ 170 w 426"/>
                  <a:gd name="T63" fmla="*/ 27 h 425"/>
                  <a:gd name="T64" fmla="*/ 312 w 426"/>
                  <a:gd name="T65" fmla="*/ 312 h 425"/>
                  <a:gd name="T66" fmla="*/ 312 w 426"/>
                  <a:gd name="T67" fmla="*/ 312 h 425"/>
                  <a:gd name="T68" fmla="*/ 398 w 426"/>
                  <a:gd name="T69" fmla="*/ 312 h 425"/>
                  <a:gd name="T70" fmla="*/ 398 w 426"/>
                  <a:gd name="T71" fmla="*/ 397 h 425"/>
                  <a:gd name="T72" fmla="*/ 312 w 426"/>
                  <a:gd name="T73" fmla="*/ 397 h 425"/>
                  <a:gd name="T74" fmla="*/ 312 w 426"/>
                  <a:gd name="T75" fmla="*/ 312 h 425"/>
                  <a:gd name="T76" fmla="*/ 28 w 426"/>
                  <a:gd name="T77" fmla="*/ 312 h 425"/>
                  <a:gd name="T78" fmla="*/ 28 w 426"/>
                  <a:gd name="T79" fmla="*/ 312 h 425"/>
                  <a:gd name="T80" fmla="*/ 113 w 426"/>
                  <a:gd name="T81" fmla="*/ 312 h 425"/>
                  <a:gd name="T82" fmla="*/ 113 w 426"/>
                  <a:gd name="T83" fmla="*/ 397 h 425"/>
                  <a:gd name="T84" fmla="*/ 28 w 426"/>
                  <a:gd name="T85" fmla="*/ 397 h 425"/>
                  <a:gd name="T86" fmla="*/ 28 w 426"/>
                  <a:gd name="T87" fmla="*/ 31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6" h="425">
                    <a:moveTo>
                      <a:pt x="142" y="0"/>
                    </a:moveTo>
                    <a:lnTo>
                      <a:pt x="142" y="0"/>
                    </a:lnTo>
                    <a:lnTo>
                      <a:pt x="142" y="141"/>
                    </a:lnTo>
                    <a:lnTo>
                      <a:pt x="199" y="141"/>
                    </a:lnTo>
                    <a:lnTo>
                      <a:pt x="199" y="198"/>
                    </a:lnTo>
                    <a:lnTo>
                      <a:pt x="56" y="198"/>
                    </a:lnTo>
                    <a:lnTo>
                      <a:pt x="56" y="283"/>
                    </a:lnTo>
                    <a:lnTo>
                      <a:pt x="0" y="283"/>
                    </a:lnTo>
                    <a:lnTo>
                      <a:pt x="0" y="425"/>
                    </a:lnTo>
                    <a:lnTo>
                      <a:pt x="142" y="425"/>
                    </a:lnTo>
                    <a:lnTo>
                      <a:pt x="142" y="283"/>
                    </a:lnTo>
                    <a:lnTo>
                      <a:pt x="85" y="283"/>
                    </a:lnTo>
                    <a:lnTo>
                      <a:pt x="85" y="226"/>
                    </a:lnTo>
                    <a:lnTo>
                      <a:pt x="341" y="226"/>
                    </a:lnTo>
                    <a:lnTo>
                      <a:pt x="341" y="283"/>
                    </a:lnTo>
                    <a:lnTo>
                      <a:pt x="284" y="283"/>
                    </a:lnTo>
                    <a:lnTo>
                      <a:pt x="284" y="425"/>
                    </a:lnTo>
                    <a:lnTo>
                      <a:pt x="426" y="425"/>
                    </a:lnTo>
                    <a:lnTo>
                      <a:pt x="426" y="283"/>
                    </a:lnTo>
                    <a:lnTo>
                      <a:pt x="369" y="283"/>
                    </a:lnTo>
                    <a:lnTo>
                      <a:pt x="369" y="198"/>
                    </a:lnTo>
                    <a:lnTo>
                      <a:pt x="227" y="198"/>
                    </a:lnTo>
                    <a:lnTo>
                      <a:pt x="227" y="141"/>
                    </a:lnTo>
                    <a:lnTo>
                      <a:pt x="284" y="141"/>
                    </a:lnTo>
                    <a:lnTo>
                      <a:pt x="284" y="0"/>
                    </a:lnTo>
                    <a:lnTo>
                      <a:pt x="142" y="0"/>
                    </a:lnTo>
                    <a:close/>
                    <a:moveTo>
                      <a:pt x="170" y="27"/>
                    </a:moveTo>
                    <a:lnTo>
                      <a:pt x="170" y="27"/>
                    </a:lnTo>
                    <a:lnTo>
                      <a:pt x="256" y="27"/>
                    </a:lnTo>
                    <a:lnTo>
                      <a:pt x="256" y="113"/>
                    </a:lnTo>
                    <a:lnTo>
                      <a:pt x="170" y="113"/>
                    </a:lnTo>
                    <a:lnTo>
                      <a:pt x="170" y="27"/>
                    </a:lnTo>
                    <a:close/>
                    <a:moveTo>
                      <a:pt x="312" y="312"/>
                    </a:moveTo>
                    <a:lnTo>
                      <a:pt x="312" y="312"/>
                    </a:lnTo>
                    <a:lnTo>
                      <a:pt x="398" y="312"/>
                    </a:lnTo>
                    <a:lnTo>
                      <a:pt x="398" y="397"/>
                    </a:lnTo>
                    <a:lnTo>
                      <a:pt x="312" y="397"/>
                    </a:lnTo>
                    <a:lnTo>
                      <a:pt x="312" y="312"/>
                    </a:lnTo>
                    <a:close/>
                    <a:moveTo>
                      <a:pt x="28" y="312"/>
                    </a:moveTo>
                    <a:lnTo>
                      <a:pt x="28" y="312"/>
                    </a:lnTo>
                    <a:lnTo>
                      <a:pt x="113" y="312"/>
                    </a:lnTo>
                    <a:lnTo>
                      <a:pt x="113" y="397"/>
                    </a:lnTo>
                    <a:lnTo>
                      <a:pt x="28" y="397"/>
                    </a:lnTo>
                    <a:lnTo>
                      <a:pt x="28" y="3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E763A745-1E16-4E7A-9560-465B63298B2F}"/>
                  </a:ext>
                </a:extLst>
              </p:cNvPr>
              <p:cNvSpPr>
                <a:spLocks/>
              </p:cNvSpPr>
              <p:nvPr/>
            </p:nvSpPr>
            <p:spPr bwMode="auto">
              <a:xfrm>
                <a:off x="4061" y="1715"/>
                <a:ext cx="70" cy="62"/>
              </a:xfrm>
              <a:custGeom>
                <a:avLst/>
                <a:gdLst>
                  <a:gd name="T0" fmla="*/ 0 w 85"/>
                  <a:gd name="T1" fmla="*/ 85 h 85"/>
                  <a:gd name="T2" fmla="*/ 0 w 85"/>
                  <a:gd name="T3" fmla="*/ 85 h 85"/>
                  <a:gd name="T4" fmla="*/ 85 w 85"/>
                  <a:gd name="T5" fmla="*/ 85 h 85"/>
                  <a:gd name="T6" fmla="*/ 85 w 85"/>
                  <a:gd name="T7" fmla="*/ 0 h 85"/>
                  <a:gd name="T8" fmla="*/ 0 w 85"/>
                  <a:gd name="T9" fmla="*/ 0 h 85"/>
                  <a:gd name="T10" fmla="*/ 0 w 85"/>
                  <a:gd name="T11" fmla="*/ 85 h 85"/>
                </a:gdLst>
                <a:ahLst/>
                <a:cxnLst>
                  <a:cxn ang="0">
                    <a:pos x="T0" y="T1"/>
                  </a:cxn>
                  <a:cxn ang="0">
                    <a:pos x="T2" y="T3"/>
                  </a:cxn>
                  <a:cxn ang="0">
                    <a:pos x="T4" y="T5"/>
                  </a:cxn>
                  <a:cxn ang="0">
                    <a:pos x="T6" y="T7"/>
                  </a:cxn>
                  <a:cxn ang="0">
                    <a:pos x="T8" y="T9"/>
                  </a:cxn>
                  <a:cxn ang="0">
                    <a:pos x="T10" y="T11"/>
                  </a:cxn>
                </a:cxnLst>
                <a:rect l="0" t="0" r="r" b="b"/>
                <a:pathLst>
                  <a:path w="85" h="85">
                    <a:moveTo>
                      <a:pt x="0" y="85"/>
                    </a:moveTo>
                    <a:lnTo>
                      <a:pt x="0" y="85"/>
                    </a:lnTo>
                    <a:lnTo>
                      <a:pt x="85" y="85"/>
                    </a:lnTo>
                    <a:lnTo>
                      <a:pt x="85" y="0"/>
                    </a:lnTo>
                    <a:lnTo>
                      <a:pt x="0" y="0"/>
                    </a:lnTo>
                    <a:lnTo>
                      <a:pt x="0" y="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065C880-E383-4EDF-93B1-BA9A8393415E}"/>
                  </a:ext>
                </a:extLst>
              </p:cNvPr>
              <p:cNvSpPr>
                <a:spLocks/>
              </p:cNvSpPr>
              <p:nvPr/>
            </p:nvSpPr>
            <p:spPr bwMode="auto">
              <a:xfrm>
                <a:off x="4232" y="1713"/>
                <a:ext cx="76" cy="70"/>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1AADA492-0CCD-4E2E-B472-8E52515F7634}"/>
                  </a:ext>
                </a:extLst>
              </p:cNvPr>
              <p:cNvSpPr>
                <a:spLocks/>
              </p:cNvSpPr>
              <p:nvPr/>
            </p:nvSpPr>
            <p:spPr bwMode="auto">
              <a:xfrm>
                <a:off x="4155" y="1536"/>
                <a:ext cx="71" cy="74"/>
              </a:xfrm>
              <a:custGeom>
                <a:avLst/>
                <a:gdLst>
                  <a:gd name="T0" fmla="*/ 85 w 85"/>
                  <a:gd name="T1" fmla="*/ 0 h 86"/>
                  <a:gd name="T2" fmla="*/ 85 w 85"/>
                  <a:gd name="T3" fmla="*/ 0 h 86"/>
                  <a:gd name="T4" fmla="*/ 0 w 85"/>
                  <a:gd name="T5" fmla="*/ 0 h 86"/>
                  <a:gd name="T6" fmla="*/ 0 w 85"/>
                  <a:gd name="T7" fmla="*/ 86 h 86"/>
                  <a:gd name="T8" fmla="*/ 85 w 85"/>
                  <a:gd name="T9" fmla="*/ 86 h 86"/>
                  <a:gd name="T10" fmla="*/ 85 w 85"/>
                  <a:gd name="T11" fmla="*/ 0 h 86"/>
                </a:gdLst>
                <a:ahLst/>
                <a:cxnLst>
                  <a:cxn ang="0">
                    <a:pos x="T0" y="T1"/>
                  </a:cxn>
                  <a:cxn ang="0">
                    <a:pos x="T2" y="T3"/>
                  </a:cxn>
                  <a:cxn ang="0">
                    <a:pos x="T4" y="T5"/>
                  </a:cxn>
                  <a:cxn ang="0">
                    <a:pos x="T6" y="T7"/>
                  </a:cxn>
                  <a:cxn ang="0">
                    <a:pos x="T8" y="T9"/>
                  </a:cxn>
                  <a:cxn ang="0">
                    <a:pos x="T10" y="T11"/>
                  </a:cxn>
                </a:cxnLst>
                <a:rect l="0" t="0" r="r" b="b"/>
                <a:pathLst>
                  <a:path w="85" h="86">
                    <a:moveTo>
                      <a:pt x="85" y="0"/>
                    </a:moveTo>
                    <a:lnTo>
                      <a:pt x="85" y="0"/>
                    </a:lnTo>
                    <a:lnTo>
                      <a:pt x="0" y="0"/>
                    </a:lnTo>
                    <a:lnTo>
                      <a:pt x="0" y="86"/>
                    </a:lnTo>
                    <a:lnTo>
                      <a:pt x="85" y="86"/>
                    </a:lnTo>
                    <a:lnTo>
                      <a:pt x="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6" name="Group 35">
            <a:extLst>
              <a:ext uri="{FF2B5EF4-FFF2-40B4-BE49-F238E27FC236}">
                <a16:creationId xmlns:a16="http://schemas.microsoft.com/office/drawing/2014/main" id="{3C87AED4-2DEA-490F-ADA6-7717A35106FD}"/>
              </a:ext>
            </a:extLst>
          </p:cNvPr>
          <p:cNvGrpSpPr/>
          <p:nvPr/>
        </p:nvGrpSpPr>
        <p:grpSpPr>
          <a:xfrm>
            <a:off x="6416798" y="2778654"/>
            <a:ext cx="457200" cy="457200"/>
            <a:chOff x="6416798" y="2940983"/>
            <a:chExt cx="457200" cy="457200"/>
          </a:xfrm>
        </p:grpSpPr>
        <p:sp>
          <p:nvSpPr>
            <p:cNvPr id="13" name="Oval 12">
              <a:extLst>
                <a:ext uri="{FF2B5EF4-FFF2-40B4-BE49-F238E27FC236}">
                  <a16:creationId xmlns:a16="http://schemas.microsoft.com/office/drawing/2014/main" id="{0DF308AC-6A3D-4DB6-AFF5-7A9EDB789F38}"/>
                </a:ext>
              </a:extLst>
            </p:cNvPr>
            <p:cNvSpPr/>
            <p:nvPr/>
          </p:nvSpPr>
          <p:spPr bwMode="auto">
            <a:xfrm>
              <a:off x="6416798" y="2940983"/>
              <a:ext cx="457200" cy="457200"/>
            </a:xfrm>
            <a:prstGeom prst="ellipse">
              <a:avLst/>
            </a:prstGeom>
            <a:solidFill>
              <a:schemeClr val="accent1"/>
            </a:solidFill>
            <a:ln w="19050" cap="flat">
              <a:noFill/>
              <a:prstDash val="solid"/>
              <a:miter/>
            </a:ln>
            <a:effectLst>
              <a:outerShdw blurRad="76200" dist="254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defTabSz="914400"/>
              <a:endParaRPr lang="en-US" sz="800">
                <a:gradFill>
                  <a:gsLst>
                    <a:gs pos="0">
                      <a:srgbClr val="505050"/>
                    </a:gs>
                    <a:gs pos="100000">
                      <a:srgbClr val="505050"/>
                    </a:gs>
                  </a:gsLst>
                </a:gradFill>
                <a:latin typeface="Segoe UI"/>
              </a:endParaRPr>
            </a:p>
          </p:txBody>
        </p:sp>
        <p:grpSp>
          <p:nvGrpSpPr>
            <p:cNvPr id="30" name="Group 11">
              <a:extLst>
                <a:ext uri="{FF2B5EF4-FFF2-40B4-BE49-F238E27FC236}">
                  <a16:creationId xmlns:a16="http://schemas.microsoft.com/office/drawing/2014/main" id="{A3E4F105-218B-4894-A2B9-37025C256AE6}"/>
                </a:ext>
              </a:extLst>
            </p:cNvPr>
            <p:cNvGrpSpPr>
              <a:grpSpLocks noChangeAspect="1"/>
            </p:cNvGrpSpPr>
            <p:nvPr/>
          </p:nvGrpSpPr>
          <p:grpSpPr bwMode="auto">
            <a:xfrm>
              <a:off x="6548438" y="3000380"/>
              <a:ext cx="196850" cy="328613"/>
              <a:chOff x="4125" y="1890"/>
              <a:chExt cx="124" cy="207"/>
            </a:xfrm>
            <a:solidFill>
              <a:srgbClr val="FFFFFF"/>
            </a:solidFill>
          </p:grpSpPr>
          <p:sp>
            <p:nvSpPr>
              <p:cNvPr id="34" name="Freeform 12">
                <a:extLst>
                  <a:ext uri="{FF2B5EF4-FFF2-40B4-BE49-F238E27FC236}">
                    <a16:creationId xmlns:a16="http://schemas.microsoft.com/office/drawing/2014/main" id="{9908157D-E207-4B43-B25B-8EDD2E542380}"/>
                  </a:ext>
                </a:extLst>
              </p:cNvPr>
              <p:cNvSpPr>
                <a:spLocks/>
              </p:cNvSpPr>
              <p:nvPr/>
            </p:nvSpPr>
            <p:spPr bwMode="auto">
              <a:xfrm>
                <a:off x="4133" y="1931"/>
                <a:ext cx="116" cy="166"/>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3">
                <a:extLst>
                  <a:ext uri="{FF2B5EF4-FFF2-40B4-BE49-F238E27FC236}">
                    <a16:creationId xmlns:a16="http://schemas.microsoft.com/office/drawing/2014/main" id="{A3BCA628-63B9-4ED3-A4D9-6F020F91FD64}"/>
                  </a:ext>
                </a:extLst>
              </p:cNvPr>
              <p:cNvSpPr>
                <a:spLocks/>
              </p:cNvSpPr>
              <p:nvPr/>
            </p:nvSpPr>
            <p:spPr bwMode="auto">
              <a:xfrm>
                <a:off x="4125" y="1890"/>
                <a:ext cx="100" cy="91"/>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8" name="Group 37">
            <a:extLst>
              <a:ext uri="{FF2B5EF4-FFF2-40B4-BE49-F238E27FC236}">
                <a16:creationId xmlns:a16="http://schemas.microsoft.com/office/drawing/2014/main" id="{3409B044-E12C-4055-BA6D-491FA4F5785C}"/>
              </a:ext>
            </a:extLst>
          </p:cNvPr>
          <p:cNvGrpSpPr/>
          <p:nvPr/>
        </p:nvGrpSpPr>
        <p:grpSpPr>
          <a:xfrm>
            <a:off x="6416798" y="3659923"/>
            <a:ext cx="457200" cy="457200"/>
            <a:chOff x="6416798" y="3984581"/>
            <a:chExt cx="457200" cy="457200"/>
          </a:xfrm>
        </p:grpSpPr>
        <p:sp>
          <p:nvSpPr>
            <p:cNvPr id="17" name="Oval 16">
              <a:extLst>
                <a:ext uri="{FF2B5EF4-FFF2-40B4-BE49-F238E27FC236}">
                  <a16:creationId xmlns:a16="http://schemas.microsoft.com/office/drawing/2014/main" id="{D66C6DF7-3C46-4F60-820F-13F7F66F3868}"/>
                </a:ext>
              </a:extLst>
            </p:cNvPr>
            <p:cNvSpPr/>
            <p:nvPr/>
          </p:nvSpPr>
          <p:spPr bwMode="auto">
            <a:xfrm>
              <a:off x="6416798" y="3984581"/>
              <a:ext cx="457200" cy="457200"/>
            </a:xfrm>
            <a:prstGeom prst="ellipse">
              <a:avLst/>
            </a:prstGeom>
            <a:solidFill>
              <a:schemeClr val="accent1"/>
            </a:solidFill>
            <a:ln w="19050" cap="flat">
              <a:noFill/>
              <a:prstDash val="solid"/>
              <a:miter/>
            </a:ln>
            <a:effectLst>
              <a:outerShdw blurRad="76200" dist="254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defTabSz="914400"/>
              <a:endParaRPr lang="en-US" sz="800">
                <a:gradFill>
                  <a:gsLst>
                    <a:gs pos="0">
                      <a:srgbClr val="505050"/>
                    </a:gs>
                    <a:gs pos="100000">
                      <a:srgbClr val="505050"/>
                    </a:gs>
                  </a:gsLst>
                </a:gradFill>
                <a:latin typeface="Segoe UI"/>
              </a:endParaRPr>
            </a:p>
          </p:txBody>
        </p:sp>
        <p:pic>
          <p:nvPicPr>
            <p:cNvPr id="37" name="Graphic 36">
              <a:extLst>
                <a:ext uri="{FF2B5EF4-FFF2-40B4-BE49-F238E27FC236}">
                  <a16:creationId xmlns:a16="http://schemas.microsoft.com/office/drawing/2014/main" id="{BFED058D-E2F5-4ADF-A7F2-3668244791B0}"/>
                </a:ext>
              </a:extLst>
            </p:cNvPr>
            <p:cNvPicPr>
              <a:picLocks noChangeAspect="1"/>
            </p:cNvPicPr>
            <p:nvPr/>
          </p:nvPicPr>
          <p:blipFill>
            <a:blip r:embed="rId9">
              <a:extLst>
                <a:ext uri="{96DAC541-7B7A-43D3-8B79-37D633B846F1}">
                  <asvg:svgBlip xmlns="" xmlns:a16="http://schemas.microsoft.com/office/drawing/2014/main" xmlns:a14="http://schemas.microsoft.com/office/drawing/2010/main" xmlns:p14="http://schemas.microsoft.com/office/powerpoint/2010/main" xmlns:asvg="http://schemas.microsoft.com/office/drawing/2016/SVG/main" r:embed="rId10"/>
                </a:ext>
              </a:extLst>
            </a:blip>
            <a:stretch>
              <a:fillRect/>
            </a:stretch>
          </p:blipFill>
          <p:spPr>
            <a:xfrm>
              <a:off x="6510891" y="4078675"/>
              <a:ext cx="269014" cy="269012"/>
            </a:xfrm>
            <a:prstGeom prst="rect">
              <a:avLst/>
            </a:prstGeom>
          </p:spPr>
        </p:pic>
      </p:grpSp>
    </p:spTree>
    <p:extLst>
      <p:ext uri="{BB962C8B-B14F-4D97-AF65-F5344CB8AC3E}">
        <p14:creationId xmlns:p14="http://schemas.microsoft.com/office/powerpoint/2010/main" val="374441271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2537210"/>
            <a:ext cx="5510784" cy="997196"/>
          </a:xfrm>
        </p:spPr>
        <p:txBody>
          <a:bodyPr/>
          <a:lstStyle/>
          <a:p>
            <a:r>
              <a:rPr lang="en-US" b="1" spc="-49" dirty="0"/>
              <a:t>Exam overview and objective domain</a:t>
            </a:r>
            <a:endParaRPr lang="en-US" dirty="0"/>
          </a:p>
        </p:txBody>
      </p:sp>
    </p:spTree>
    <p:extLst>
      <p:ext uri="{BB962C8B-B14F-4D97-AF65-F5344CB8AC3E}">
        <p14:creationId xmlns:p14="http://schemas.microsoft.com/office/powerpoint/2010/main" val="20439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417C-E89B-4C36-BAC8-E2AC56159A68}"/>
              </a:ext>
            </a:extLst>
          </p:cNvPr>
          <p:cNvSpPr>
            <a:spLocks noGrp="1"/>
          </p:cNvSpPr>
          <p:nvPr>
            <p:ph type="title"/>
          </p:nvPr>
        </p:nvSpPr>
        <p:spPr/>
        <p:txBody>
          <a:bodyPr/>
          <a:lstStyle/>
          <a:p>
            <a:r>
              <a:rPr lang="en-US" dirty="0"/>
              <a:t>Tips and Tricks</a:t>
            </a:r>
          </a:p>
        </p:txBody>
      </p:sp>
      <p:graphicFrame>
        <p:nvGraphicFramePr>
          <p:cNvPr id="6" name="Diagram 5">
            <a:extLst>
              <a:ext uri="{FF2B5EF4-FFF2-40B4-BE49-F238E27FC236}">
                <a16:creationId xmlns:a16="http://schemas.microsoft.com/office/drawing/2014/main" id="{7010ADA5-5FA2-4C1F-B0EB-E6507689E6AC}"/>
              </a:ext>
            </a:extLst>
          </p:cNvPr>
          <p:cNvGraphicFramePr/>
          <p:nvPr/>
        </p:nvGraphicFramePr>
        <p:xfrm>
          <a:off x="1237822" y="854001"/>
          <a:ext cx="9709594" cy="600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2EAD858B-8612-4007-8863-FAF30D1BA10F}"/>
              </a:ext>
            </a:extLst>
          </p:cNvPr>
          <p:cNvSpPr txBox="1">
            <a:spLocks/>
          </p:cNvSpPr>
          <p:nvPr/>
        </p:nvSpPr>
        <p:spPr>
          <a:xfrm>
            <a:off x="584200" y="762000"/>
            <a:ext cx="9311122" cy="495520"/>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r>
              <a:rPr lang="en-US" sz="2800" dirty="0"/>
              <a:t>What is your methodology of study?</a:t>
            </a:r>
          </a:p>
        </p:txBody>
      </p:sp>
    </p:spTree>
    <p:extLst>
      <p:ext uri="{BB962C8B-B14F-4D97-AF65-F5344CB8AC3E}">
        <p14:creationId xmlns:p14="http://schemas.microsoft.com/office/powerpoint/2010/main" val="407628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dgm="http://schemas.openxmlformats.org/drawingml/2006/diagram">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DF89F4B-C50B-4DB4-A8EE-191DD5E8D767}"/>
              </a:ext>
            </a:extLst>
          </p:cNvPr>
          <p:cNvSpPr txBox="1">
            <a:spLocks/>
          </p:cNvSpPr>
          <p:nvPr/>
        </p:nvSpPr>
        <p:spPr>
          <a:xfrm>
            <a:off x="5579010" y="1840277"/>
            <a:ext cx="6313243" cy="2951024"/>
          </a:xfrm>
          <a:prstGeom prst="rect">
            <a:avLst/>
          </a:prstGeom>
        </p:spPr>
        <p:txBody>
          <a:bodyPr vert="horz" wrap="square" lIns="143428" tIns="89642" rIns="143428" bIns="89642"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367">
              <a:lnSpc>
                <a:spcPct val="100000"/>
              </a:lnSpc>
              <a:spcBef>
                <a:spcPct val="0"/>
              </a:spcBef>
              <a:spcAft>
                <a:spcPts val="2400"/>
              </a:spcAft>
              <a:buSzTx/>
              <a:buNone/>
            </a:pPr>
            <a:r>
              <a:rPr lang="en-US" sz="2000" dirty="0">
                <a:ln w="3175">
                  <a:noFill/>
                </a:ln>
                <a:solidFill>
                  <a:srgbClr val="000000"/>
                </a:solidFill>
                <a:latin typeface="Segoe UI"/>
                <a:cs typeface="Segoe UI" panose="020B0502040204020203" pitchFamily="34" charset="0"/>
              </a:rPr>
              <a:t>Manage Azure subscriptions and resources (15-20%)</a:t>
            </a:r>
          </a:p>
          <a:p>
            <a:pPr marL="0" lvl="0" indent="0" defTabSz="914367">
              <a:lnSpc>
                <a:spcPct val="100000"/>
              </a:lnSpc>
              <a:spcBef>
                <a:spcPct val="0"/>
              </a:spcBef>
              <a:spcAft>
                <a:spcPts val="2400"/>
              </a:spcAft>
              <a:buSzTx/>
              <a:buNone/>
            </a:pPr>
            <a:r>
              <a:rPr lang="en-US" sz="2000" dirty="0">
                <a:ln w="3175">
                  <a:noFill/>
                </a:ln>
                <a:solidFill>
                  <a:srgbClr val="000000"/>
                </a:solidFill>
                <a:latin typeface="Segoe UI"/>
                <a:cs typeface="Segoe UI" panose="020B0502040204020203" pitchFamily="34" charset="0"/>
              </a:rPr>
              <a:t>Implement and manage storage (15-20%)</a:t>
            </a:r>
          </a:p>
          <a:p>
            <a:pPr marL="0" lvl="0" indent="0" defTabSz="914367">
              <a:lnSpc>
                <a:spcPct val="100000"/>
              </a:lnSpc>
              <a:spcBef>
                <a:spcPct val="0"/>
              </a:spcBef>
              <a:spcAft>
                <a:spcPts val="2400"/>
              </a:spcAft>
              <a:buSzTx/>
              <a:buNone/>
            </a:pPr>
            <a:r>
              <a:rPr lang="en-US" sz="2000" dirty="0">
                <a:ln w="3175">
                  <a:noFill/>
                </a:ln>
                <a:solidFill>
                  <a:srgbClr val="000000"/>
                </a:solidFill>
                <a:latin typeface="Segoe UI"/>
                <a:cs typeface="Segoe UI" panose="020B0502040204020203" pitchFamily="34" charset="0"/>
              </a:rPr>
              <a:t>Deploy and manage virtual machines (VMs) (15-20%)</a:t>
            </a:r>
          </a:p>
          <a:p>
            <a:pPr marL="0" lvl="0" indent="0" defTabSz="914367">
              <a:lnSpc>
                <a:spcPct val="100000"/>
              </a:lnSpc>
              <a:spcBef>
                <a:spcPct val="0"/>
              </a:spcBef>
              <a:spcAft>
                <a:spcPts val="2400"/>
              </a:spcAft>
              <a:buSzTx/>
              <a:buNone/>
            </a:pPr>
            <a:r>
              <a:rPr lang="en-US" sz="2000" dirty="0">
                <a:ln w="3175">
                  <a:noFill/>
                </a:ln>
                <a:solidFill>
                  <a:srgbClr val="000000"/>
                </a:solidFill>
                <a:latin typeface="Segoe UI"/>
                <a:cs typeface="Segoe UI" panose="020B0502040204020203" pitchFamily="34" charset="0"/>
              </a:rPr>
              <a:t>Configure and manage virtual networks (30%-35%)</a:t>
            </a:r>
          </a:p>
          <a:p>
            <a:pPr marL="0" lvl="0" indent="0" defTabSz="914367">
              <a:lnSpc>
                <a:spcPct val="100000"/>
              </a:lnSpc>
              <a:spcBef>
                <a:spcPct val="0"/>
              </a:spcBef>
              <a:spcAft>
                <a:spcPts val="2400"/>
              </a:spcAft>
              <a:buSzTx/>
              <a:buNone/>
            </a:pPr>
            <a:r>
              <a:rPr lang="en-US" sz="2000" dirty="0">
                <a:ln w="3175">
                  <a:noFill/>
                </a:ln>
                <a:solidFill>
                  <a:srgbClr val="000000"/>
                </a:solidFill>
                <a:latin typeface="Segoe UI"/>
                <a:cs typeface="Segoe UI" panose="020B0502040204020203" pitchFamily="34" charset="0"/>
              </a:rPr>
              <a:t>Manage identities (15-20%)</a:t>
            </a:r>
          </a:p>
        </p:txBody>
      </p:sp>
      <p:sp>
        <p:nvSpPr>
          <p:cNvPr id="9" name="Title 8">
            <a:extLst>
              <a:ext uri="{FF2B5EF4-FFF2-40B4-BE49-F238E27FC236}">
                <a16:creationId xmlns:a16="http://schemas.microsoft.com/office/drawing/2014/main" id="{24E005BA-2F0A-4C48-A6A1-06E1085D0CDB}"/>
              </a:ext>
            </a:extLst>
          </p:cNvPr>
          <p:cNvSpPr>
            <a:spLocks noGrp="1"/>
          </p:cNvSpPr>
          <p:nvPr>
            <p:ph type="title"/>
          </p:nvPr>
        </p:nvSpPr>
        <p:spPr>
          <a:xfrm>
            <a:off x="584199" y="457200"/>
            <a:ext cx="11018520" cy="553998"/>
          </a:xfrm>
        </p:spPr>
        <p:txBody>
          <a:bodyPr/>
          <a:lstStyle/>
          <a:p>
            <a:r>
              <a:rPr lang="en-US" dirty="0"/>
              <a:t>Exam AZ-103 - Objective Domain</a:t>
            </a:r>
          </a:p>
        </p:txBody>
      </p:sp>
      <p:grpSp>
        <p:nvGrpSpPr>
          <p:cNvPr id="2" name="Group 1">
            <a:extLst>
              <a:ext uri="{FF2B5EF4-FFF2-40B4-BE49-F238E27FC236}">
                <a16:creationId xmlns:a16="http://schemas.microsoft.com/office/drawing/2014/main" id="{FB00C2D5-2ECD-4ED4-A7B3-856AC3A8FF51}"/>
              </a:ext>
            </a:extLst>
          </p:cNvPr>
          <p:cNvGrpSpPr/>
          <p:nvPr/>
        </p:nvGrpSpPr>
        <p:grpSpPr>
          <a:xfrm>
            <a:off x="865085" y="1968676"/>
            <a:ext cx="3975272" cy="3125112"/>
            <a:chOff x="7746328" y="1742944"/>
            <a:chExt cx="3556780" cy="2796122"/>
          </a:xfrm>
        </p:grpSpPr>
        <p:grpSp>
          <p:nvGrpSpPr>
            <p:cNvPr id="48" name="Group 47">
              <a:extLst>
                <a:ext uri="{FF2B5EF4-FFF2-40B4-BE49-F238E27FC236}">
                  <a16:creationId xmlns:a16="http://schemas.microsoft.com/office/drawing/2014/main" id="{A0331CA1-0757-45C7-A856-A02AF609F322}"/>
                </a:ext>
              </a:extLst>
            </p:cNvPr>
            <p:cNvGrpSpPr/>
            <p:nvPr/>
          </p:nvGrpSpPr>
          <p:grpSpPr>
            <a:xfrm>
              <a:off x="7975544" y="3108150"/>
              <a:ext cx="833677" cy="833677"/>
              <a:chOff x="7772012" y="5728917"/>
              <a:chExt cx="536745" cy="536745"/>
            </a:xfrm>
          </p:grpSpPr>
          <p:sp>
            <p:nvSpPr>
              <p:cNvPr id="49" name="Freeform 974">
                <a:extLst>
                  <a:ext uri="{FF2B5EF4-FFF2-40B4-BE49-F238E27FC236}">
                    <a16:creationId xmlns:a16="http://schemas.microsoft.com/office/drawing/2014/main" id="{B39ABA0C-E2B6-4CF5-8E44-8ABDA61908FD}"/>
                  </a:ext>
                </a:extLst>
              </p:cNvPr>
              <p:cNvSpPr>
                <a:spLocks noEditPoints="1"/>
              </p:cNvSpPr>
              <p:nvPr/>
            </p:nvSpPr>
            <p:spPr bwMode="auto">
              <a:xfrm>
                <a:off x="7808849" y="5760490"/>
                <a:ext cx="463074" cy="463074"/>
              </a:xfrm>
              <a:custGeom>
                <a:avLst/>
                <a:gdLst>
                  <a:gd name="T0" fmla="*/ 88 w 88"/>
                  <a:gd name="T1" fmla="*/ 57 h 88"/>
                  <a:gd name="T2" fmla="*/ 72 w 88"/>
                  <a:gd name="T3" fmla="*/ 3 h 88"/>
                  <a:gd name="T4" fmla="*/ 68 w 88"/>
                  <a:gd name="T5" fmla="*/ 0 h 88"/>
                  <a:gd name="T6" fmla="*/ 11 w 88"/>
                  <a:gd name="T7" fmla="*/ 10 h 88"/>
                  <a:gd name="T8" fmla="*/ 9 w 88"/>
                  <a:gd name="T9" fmla="*/ 14 h 88"/>
                  <a:gd name="T10" fmla="*/ 21 w 88"/>
                  <a:gd name="T11" fmla="*/ 47 h 88"/>
                  <a:gd name="T12" fmla="*/ 1 w 88"/>
                  <a:gd name="T13" fmla="*/ 54 h 88"/>
                  <a:gd name="T14" fmla="*/ 0 w 88"/>
                  <a:gd name="T15" fmla="*/ 60 h 88"/>
                  <a:gd name="T16" fmla="*/ 35 w 88"/>
                  <a:gd name="T17" fmla="*/ 88 h 88"/>
                  <a:gd name="T18" fmla="*/ 43 w 88"/>
                  <a:gd name="T19" fmla="*/ 86 h 88"/>
                  <a:gd name="T20" fmla="*/ 87 w 88"/>
                  <a:gd name="T21" fmla="*/ 60 h 88"/>
                  <a:gd name="T22" fmla="*/ 88 w 88"/>
                  <a:gd name="T23" fmla="*/ 57 h 88"/>
                  <a:gd name="T24" fmla="*/ 80 w 88"/>
                  <a:gd name="T25" fmla="*/ 52 h 88"/>
                  <a:gd name="T26" fmla="*/ 48 w 88"/>
                  <a:gd name="T27" fmla="*/ 40 h 88"/>
                  <a:gd name="T28" fmla="*/ 68 w 88"/>
                  <a:gd name="T29" fmla="*/ 10 h 88"/>
                  <a:gd name="T30" fmla="*/ 80 w 88"/>
                  <a:gd name="T31" fmla="*/ 52 h 88"/>
                  <a:gd name="T32" fmla="*/ 63 w 88"/>
                  <a:gd name="T33" fmla="*/ 7 h 88"/>
                  <a:gd name="T34" fmla="*/ 43 w 88"/>
                  <a:gd name="T35" fmla="*/ 37 h 88"/>
                  <a:gd name="T36" fmla="*/ 19 w 88"/>
                  <a:gd name="T37" fmla="*/ 15 h 88"/>
                  <a:gd name="T38" fmla="*/ 63 w 88"/>
                  <a:gd name="T39" fmla="*/ 7 h 88"/>
                  <a:gd name="T40" fmla="*/ 19 w 88"/>
                  <a:gd name="T41" fmla="*/ 24 h 88"/>
                  <a:gd name="T42" fmla="*/ 37 w 88"/>
                  <a:gd name="T43" fmla="*/ 41 h 88"/>
                  <a:gd name="T44" fmla="*/ 27 w 88"/>
                  <a:gd name="T45" fmla="*/ 45 h 88"/>
                  <a:gd name="T46" fmla="*/ 19 w 88"/>
                  <a:gd name="T47" fmla="*/ 24 h 88"/>
                  <a:gd name="T48" fmla="*/ 9 w 88"/>
                  <a:gd name="T49" fmla="*/ 58 h 88"/>
                  <a:gd name="T50" fmla="*/ 24 w 88"/>
                  <a:gd name="T51" fmla="*/ 53 h 88"/>
                  <a:gd name="T52" fmla="*/ 33 w 88"/>
                  <a:gd name="T53" fmla="*/ 78 h 88"/>
                  <a:gd name="T54" fmla="*/ 9 w 88"/>
                  <a:gd name="T55" fmla="*/ 58 h 88"/>
                  <a:gd name="T56" fmla="*/ 36 w 88"/>
                  <a:gd name="T57" fmla="*/ 69 h 88"/>
                  <a:gd name="T58" fmla="*/ 29 w 88"/>
                  <a:gd name="T59" fmla="*/ 50 h 88"/>
                  <a:gd name="T60" fmla="*/ 40 w 88"/>
                  <a:gd name="T61" fmla="*/ 46 h 88"/>
                  <a:gd name="T62" fmla="*/ 36 w 88"/>
                  <a:gd name="T63" fmla="*/ 69 h 88"/>
                  <a:gd name="T64" fmla="*/ 41 w 88"/>
                  <a:gd name="T65" fmla="*/ 80 h 88"/>
                  <a:gd name="T66" fmla="*/ 46 w 88"/>
                  <a:gd name="T67" fmla="*/ 46 h 88"/>
                  <a:gd name="T68" fmla="*/ 78 w 88"/>
                  <a:gd name="T69" fmla="*/ 58 h 88"/>
                  <a:gd name="T70" fmla="*/ 41 w 88"/>
                  <a:gd name="T7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88">
                    <a:moveTo>
                      <a:pt x="88" y="57"/>
                    </a:moveTo>
                    <a:lnTo>
                      <a:pt x="72" y="3"/>
                    </a:lnTo>
                    <a:lnTo>
                      <a:pt x="68" y="0"/>
                    </a:lnTo>
                    <a:lnTo>
                      <a:pt x="11" y="10"/>
                    </a:lnTo>
                    <a:lnTo>
                      <a:pt x="9" y="14"/>
                    </a:lnTo>
                    <a:lnTo>
                      <a:pt x="21" y="47"/>
                    </a:lnTo>
                    <a:lnTo>
                      <a:pt x="1" y="54"/>
                    </a:lnTo>
                    <a:lnTo>
                      <a:pt x="0" y="60"/>
                    </a:lnTo>
                    <a:lnTo>
                      <a:pt x="35" y="88"/>
                    </a:lnTo>
                    <a:lnTo>
                      <a:pt x="43" y="86"/>
                    </a:lnTo>
                    <a:lnTo>
                      <a:pt x="87" y="60"/>
                    </a:lnTo>
                    <a:lnTo>
                      <a:pt x="88" y="57"/>
                    </a:lnTo>
                    <a:close/>
                    <a:moveTo>
                      <a:pt x="80" y="52"/>
                    </a:moveTo>
                    <a:lnTo>
                      <a:pt x="48" y="40"/>
                    </a:lnTo>
                    <a:lnTo>
                      <a:pt x="68" y="10"/>
                    </a:lnTo>
                    <a:lnTo>
                      <a:pt x="80" y="52"/>
                    </a:lnTo>
                    <a:close/>
                    <a:moveTo>
                      <a:pt x="63" y="7"/>
                    </a:moveTo>
                    <a:lnTo>
                      <a:pt x="43" y="37"/>
                    </a:lnTo>
                    <a:lnTo>
                      <a:pt x="19" y="15"/>
                    </a:lnTo>
                    <a:lnTo>
                      <a:pt x="63" y="7"/>
                    </a:lnTo>
                    <a:close/>
                    <a:moveTo>
                      <a:pt x="19" y="24"/>
                    </a:moveTo>
                    <a:lnTo>
                      <a:pt x="37" y="41"/>
                    </a:lnTo>
                    <a:lnTo>
                      <a:pt x="27" y="45"/>
                    </a:lnTo>
                    <a:lnTo>
                      <a:pt x="19" y="24"/>
                    </a:lnTo>
                    <a:close/>
                    <a:moveTo>
                      <a:pt x="9" y="58"/>
                    </a:moveTo>
                    <a:lnTo>
                      <a:pt x="24" y="53"/>
                    </a:lnTo>
                    <a:lnTo>
                      <a:pt x="33" y="78"/>
                    </a:lnTo>
                    <a:lnTo>
                      <a:pt x="9" y="58"/>
                    </a:lnTo>
                    <a:close/>
                    <a:moveTo>
                      <a:pt x="36" y="69"/>
                    </a:moveTo>
                    <a:lnTo>
                      <a:pt x="29" y="50"/>
                    </a:lnTo>
                    <a:lnTo>
                      <a:pt x="40" y="46"/>
                    </a:lnTo>
                    <a:lnTo>
                      <a:pt x="36" y="69"/>
                    </a:lnTo>
                    <a:close/>
                    <a:moveTo>
                      <a:pt x="41" y="80"/>
                    </a:moveTo>
                    <a:lnTo>
                      <a:pt x="46" y="46"/>
                    </a:lnTo>
                    <a:lnTo>
                      <a:pt x="78" y="58"/>
                    </a:lnTo>
                    <a:lnTo>
                      <a:pt x="41" y="8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50" name="Oval 986">
                <a:extLst>
                  <a:ext uri="{FF2B5EF4-FFF2-40B4-BE49-F238E27FC236}">
                    <a16:creationId xmlns:a16="http://schemas.microsoft.com/office/drawing/2014/main" id="{080A7527-5C22-4B60-A238-3504D396B923}"/>
                  </a:ext>
                </a:extLst>
              </p:cNvPr>
              <p:cNvSpPr>
                <a:spLocks noChangeArrowheads="1"/>
              </p:cNvSpPr>
              <p:nvPr/>
            </p:nvSpPr>
            <p:spPr bwMode="auto">
              <a:xfrm>
                <a:off x="7956191" y="6160418"/>
                <a:ext cx="99984" cy="105244"/>
              </a:xfrm>
              <a:prstGeom prst="ellipse">
                <a:avLst/>
              </a:prstGeom>
              <a:solidFill>
                <a:srgbClr val="515151"/>
              </a:solidFill>
              <a:ln w="44450">
                <a:solidFill>
                  <a:schemeClr val="bg1"/>
                </a:solidFill>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51" name="Oval 987">
                <a:extLst>
                  <a:ext uri="{FF2B5EF4-FFF2-40B4-BE49-F238E27FC236}">
                    <a16:creationId xmlns:a16="http://schemas.microsoft.com/office/drawing/2014/main" id="{5D2498FB-D169-4059-B7DC-1C90A872AD5C}"/>
                  </a:ext>
                </a:extLst>
              </p:cNvPr>
              <p:cNvSpPr>
                <a:spLocks noChangeArrowheads="1"/>
              </p:cNvSpPr>
              <p:nvPr/>
            </p:nvSpPr>
            <p:spPr bwMode="auto">
              <a:xfrm>
                <a:off x="8203513" y="6013076"/>
                <a:ext cx="105244" cy="9998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52" name="Oval 988">
                <a:extLst>
                  <a:ext uri="{FF2B5EF4-FFF2-40B4-BE49-F238E27FC236}">
                    <a16:creationId xmlns:a16="http://schemas.microsoft.com/office/drawing/2014/main" id="{D60DE7F1-CDD5-490F-B45E-74DA8AC9EF57}"/>
                  </a:ext>
                </a:extLst>
              </p:cNvPr>
              <p:cNvSpPr>
                <a:spLocks noChangeArrowheads="1"/>
              </p:cNvSpPr>
              <p:nvPr/>
            </p:nvSpPr>
            <p:spPr bwMode="auto">
              <a:xfrm>
                <a:off x="7819373" y="5776279"/>
                <a:ext cx="99984" cy="99984"/>
              </a:xfrm>
              <a:prstGeom prst="ellipse">
                <a:avLst/>
              </a:prstGeom>
              <a:solidFill>
                <a:srgbClr val="515151"/>
              </a:solidFill>
              <a:ln w="44450">
                <a:solidFill>
                  <a:schemeClr val="bg1"/>
                </a:solidFill>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53" name="Oval 989">
                <a:extLst>
                  <a:ext uri="{FF2B5EF4-FFF2-40B4-BE49-F238E27FC236}">
                    <a16:creationId xmlns:a16="http://schemas.microsoft.com/office/drawing/2014/main" id="{BAF6FD70-3CDF-4F29-B6C4-0F88E68B2A70}"/>
                  </a:ext>
                </a:extLst>
              </p:cNvPr>
              <p:cNvSpPr>
                <a:spLocks noChangeArrowheads="1"/>
              </p:cNvSpPr>
              <p:nvPr/>
            </p:nvSpPr>
            <p:spPr bwMode="auto">
              <a:xfrm>
                <a:off x="7987764" y="5928881"/>
                <a:ext cx="99984" cy="99984"/>
              </a:xfrm>
              <a:prstGeom prst="ellipse">
                <a:avLst/>
              </a:prstGeom>
              <a:solidFill>
                <a:srgbClr val="515151"/>
              </a:solidFill>
              <a:ln w="44450">
                <a:solidFill>
                  <a:schemeClr val="bg1"/>
                </a:solidFill>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54" name="Oval 990">
                <a:extLst>
                  <a:ext uri="{FF2B5EF4-FFF2-40B4-BE49-F238E27FC236}">
                    <a16:creationId xmlns:a16="http://schemas.microsoft.com/office/drawing/2014/main" id="{BC82BE9B-EA6C-4DC7-8B2F-B3D8069BE3FB}"/>
                  </a:ext>
                </a:extLst>
              </p:cNvPr>
              <p:cNvSpPr>
                <a:spLocks noChangeArrowheads="1"/>
              </p:cNvSpPr>
              <p:nvPr/>
            </p:nvSpPr>
            <p:spPr bwMode="auto">
              <a:xfrm>
                <a:off x="8124581" y="5728917"/>
                <a:ext cx="99984" cy="9998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55" name="Oval 991">
                <a:extLst>
                  <a:ext uri="{FF2B5EF4-FFF2-40B4-BE49-F238E27FC236}">
                    <a16:creationId xmlns:a16="http://schemas.microsoft.com/office/drawing/2014/main" id="{19A62FE3-F14A-4656-95EE-D7403DC7FAC7}"/>
                  </a:ext>
                </a:extLst>
              </p:cNvPr>
              <p:cNvSpPr>
                <a:spLocks noChangeArrowheads="1"/>
              </p:cNvSpPr>
              <p:nvPr/>
            </p:nvSpPr>
            <p:spPr bwMode="auto">
              <a:xfrm>
                <a:off x="7772012" y="6013076"/>
                <a:ext cx="99984" cy="99984"/>
              </a:xfrm>
              <a:prstGeom prst="ellipse">
                <a:avLst/>
              </a:prstGeom>
              <a:solidFill>
                <a:srgbClr val="515151"/>
              </a:solidFill>
              <a:ln w="44450">
                <a:solidFill>
                  <a:schemeClr val="bg1"/>
                </a:solidFill>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grpSp>
        <p:pic>
          <p:nvPicPr>
            <p:cNvPr id="36" name="Graphic 35">
              <a:extLst>
                <a:ext uri="{FF2B5EF4-FFF2-40B4-BE49-F238E27FC236}">
                  <a16:creationId xmlns:a16="http://schemas.microsoft.com/office/drawing/2014/main" id="{89A233FE-BA5C-48B3-BFD5-3A7757F94CC6}"/>
                </a:ext>
              </a:extLst>
            </p:cNvPr>
            <p:cNvPicPr>
              <a:picLocks noChangeAspect="1"/>
            </p:cNvPicPr>
            <p:nvPr/>
          </p:nvPicPr>
          <p:blipFill>
            <a:blip r:embed="rId2">
              <a:extLst>
                <a:ext uri="{96DAC541-7B7A-43D3-8B79-37D633B846F1}">
                  <asvg:svgBlip xmlns="" xmlns:a16="http://schemas.microsoft.com/office/drawing/2014/main" xmlns:a14="http://schemas.microsoft.com/office/drawing/2010/main" xmlns:p14="http://schemas.microsoft.com/office/powerpoint/2010/main" xmlns:mc="http://schemas.openxmlformats.org/markup-compatibility/2006" xmlns:asvg="http://schemas.microsoft.com/office/drawing/2016/SVG/main" r:embed="rId3"/>
                </a:ext>
              </a:extLst>
            </a:blip>
            <a:stretch>
              <a:fillRect/>
            </a:stretch>
          </p:blipFill>
          <p:spPr>
            <a:xfrm>
              <a:off x="9022208" y="1929564"/>
              <a:ext cx="612191" cy="532340"/>
            </a:xfrm>
            <a:prstGeom prst="rect">
              <a:avLst/>
            </a:prstGeom>
          </p:spPr>
        </p:pic>
        <p:pic>
          <p:nvPicPr>
            <p:cNvPr id="33" name="Picture 32">
              <a:extLst>
                <a:ext uri="{FF2B5EF4-FFF2-40B4-BE49-F238E27FC236}">
                  <a16:creationId xmlns:a16="http://schemas.microsoft.com/office/drawing/2014/main" id="{EDF6DC4D-1AEC-4282-8DF1-102F2C76AED0}"/>
                </a:ext>
              </a:extLst>
            </p:cNvPr>
            <p:cNvPicPr>
              <a:picLocks noChangeAspect="1"/>
            </p:cNvPicPr>
            <p:nvPr/>
          </p:nvPicPr>
          <p:blipFill>
            <a:blip r:embed="rId4"/>
            <a:stretch>
              <a:fillRect/>
            </a:stretch>
          </p:blipFill>
          <p:spPr>
            <a:xfrm rot="2564394">
              <a:off x="10283837" y="2866965"/>
              <a:ext cx="932696" cy="932696"/>
            </a:xfrm>
            <a:prstGeom prst="rect">
              <a:avLst/>
            </a:prstGeom>
          </p:spPr>
        </p:pic>
        <p:sp>
          <p:nvSpPr>
            <p:cNvPr id="35" name="Freeform: Shape 34">
              <a:extLst>
                <a:ext uri="{FF2B5EF4-FFF2-40B4-BE49-F238E27FC236}">
                  <a16:creationId xmlns:a16="http://schemas.microsoft.com/office/drawing/2014/main" id="{9FDF8D8C-8F4D-4D3F-B267-1AE89581C58D}"/>
                </a:ext>
              </a:extLst>
            </p:cNvPr>
            <p:cNvSpPr/>
            <p:nvPr/>
          </p:nvSpPr>
          <p:spPr>
            <a:xfrm>
              <a:off x="9431236" y="1742944"/>
              <a:ext cx="1319892" cy="750521"/>
            </a:xfrm>
            <a:custGeom>
              <a:avLst/>
              <a:gdLst>
                <a:gd name="connsiteX0" fmla="*/ 25986 w 300942"/>
                <a:gd name="connsiteY0" fmla="*/ 97364 h 171124"/>
                <a:gd name="connsiteX1" fmla="*/ 25396 w 300942"/>
                <a:gd name="connsiteY1" fmla="*/ 86152 h 171124"/>
                <a:gd name="connsiteX2" fmla="*/ 112728 w 300942"/>
                <a:gd name="connsiteY2" fmla="*/ 0 h 171124"/>
                <a:gd name="connsiteX3" fmla="*/ 186489 w 300942"/>
                <a:gd name="connsiteY3" fmla="*/ 40126 h 171124"/>
                <a:gd name="connsiteX4" fmla="*/ 201241 w 300942"/>
                <a:gd name="connsiteY4" fmla="*/ 38355 h 171124"/>
                <a:gd name="connsiteX5" fmla="*/ 257889 w 300942"/>
                <a:gd name="connsiteY5" fmla="*/ 95003 h 171124"/>
                <a:gd name="connsiteX6" fmla="*/ 257889 w 300942"/>
                <a:gd name="connsiteY6" fmla="*/ 96184 h 171124"/>
                <a:gd name="connsiteX7" fmla="*/ 265560 w 300942"/>
                <a:gd name="connsiteY7" fmla="*/ 96184 h 171124"/>
                <a:gd name="connsiteX8" fmla="*/ 302735 w 300942"/>
                <a:gd name="connsiteY8" fmla="*/ 133949 h 171124"/>
                <a:gd name="connsiteX9" fmla="*/ 302735 w 300942"/>
                <a:gd name="connsiteY9" fmla="*/ 135719 h 171124"/>
                <a:gd name="connsiteX10" fmla="*/ 265560 w 300942"/>
                <a:gd name="connsiteY10" fmla="*/ 172894 h 171124"/>
                <a:gd name="connsiteX11" fmla="*/ 37198 w 300942"/>
                <a:gd name="connsiteY11" fmla="*/ 172894 h 171124"/>
                <a:gd name="connsiteX12" fmla="*/ 22 w 300942"/>
                <a:gd name="connsiteY12" fmla="*/ 135719 h 171124"/>
                <a:gd name="connsiteX13" fmla="*/ 22 w 300942"/>
                <a:gd name="connsiteY13" fmla="*/ 133949 h 171124"/>
                <a:gd name="connsiteX14" fmla="*/ 25986 w 300942"/>
                <a:gd name="connsiteY14" fmla="*/ 97364 h 17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42" h="171124">
                  <a:moveTo>
                    <a:pt x="25986" y="97364"/>
                  </a:moveTo>
                  <a:cubicBezTo>
                    <a:pt x="25396" y="93823"/>
                    <a:pt x="25396" y="89693"/>
                    <a:pt x="25396" y="86152"/>
                  </a:cubicBezTo>
                  <a:cubicBezTo>
                    <a:pt x="25396" y="38355"/>
                    <a:pt x="64341" y="0"/>
                    <a:pt x="112728" y="0"/>
                  </a:cubicBezTo>
                  <a:cubicBezTo>
                    <a:pt x="144003" y="0"/>
                    <a:pt x="171146" y="15932"/>
                    <a:pt x="186489" y="40126"/>
                  </a:cubicBezTo>
                  <a:cubicBezTo>
                    <a:pt x="191209" y="38946"/>
                    <a:pt x="195930" y="38355"/>
                    <a:pt x="201241" y="38355"/>
                  </a:cubicBezTo>
                  <a:cubicBezTo>
                    <a:pt x="232515" y="38355"/>
                    <a:pt x="257889" y="63729"/>
                    <a:pt x="257889" y="95003"/>
                  </a:cubicBezTo>
                  <a:cubicBezTo>
                    <a:pt x="257889" y="95594"/>
                    <a:pt x="257889" y="95594"/>
                    <a:pt x="257889" y="96184"/>
                  </a:cubicBezTo>
                  <a:cubicBezTo>
                    <a:pt x="265560" y="96184"/>
                    <a:pt x="265560" y="96184"/>
                    <a:pt x="265560" y="96184"/>
                  </a:cubicBezTo>
                  <a:cubicBezTo>
                    <a:pt x="286213" y="96184"/>
                    <a:pt x="302735" y="113296"/>
                    <a:pt x="302735" y="133949"/>
                  </a:cubicBezTo>
                  <a:cubicBezTo>
                    <a:pt x="302735" y="135719"/>
                    <a:pt x="302735" y="135719"/>
                    <a:pt x="302735" y="135719"/>
                  </a:cubicBezTo>
                  <a:cubicBezTo>
                    <a:pt x="302735" y="156372"/>
                    <a:pt x="285623" y="172894"/>
                    <a:pt x="265560" y="172894"/>
                  </a:cubicBezTo>
                  <a:cubicBezTo>
                    <a:pt x="37198" y="172894"/>
                    <a:pt x="37198" y="172894"/>
                    <a:pt x="37198" y="172894"/>
                  </a:cubicBezTo>
                  <a:cubicBezTo>
                    <a:pt x="16545" y="172894"/>
                    <a:pt x="22" y="156372"/>
                    <a:pt x="22" y="135719"/>
                  </a:cubicBezTo>
                  <a:cubicBezTo>
                    <a:pt x="22" y="133949"/>
                    <a:pt x="22" y="133949"/>
                    <a:pt x="22" y="133949"/>
                  </a:cubicBezTo>
                  <a:cubicBezTo>
                    <a:pt x="-568" y="116837"/>
                    <a:pt x="10644" y="102084"/>
                    <a:pt x="25986" y="97364"/>
                  </a:cubicBezTo>
                  <a:close/>
                </a:path>
              </a:pathLst>
            </a:custGeom>
            <a:solidFill>
              <a:schemeClr val="bg1">
                <a:lumMod val="85000"/>
              </a:schemeClr>
            </a:solidFill>
            <a:ln w="58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5" name="Graphic 19">
              <a:extLst>
                <a:ext uri="{FF2B5EF4-FFF2-40B4-BE49-F238E27FC236}">
                  <a16:creationId xmlns:a16="http://schemas.microsoft.com/office/drawing/2014/main" id="{45FF4FAC-B240-4A4D-A1DB-DE4DA28A9E8C}"/>
                </a:ext>
              </a:extLst>
            </p:cNvPr>
            <p:cNvGrpSpPr/>
            <p:nvPr/>
          </p:nvGrpSpPr>
          <p:grpSpPr>
            <a:xfrm>
              <a:off x="8212272" y="2630109"/>
              <a:ext cx="2687030" cy="1908957"/>
              <a:chOff x="4925265" y="2600789"/>
              <a:chExt cx="1160100" cy="824176"/>
            </a:xfrm>
          </p:grpSpPr>
          <p:sp>
            <p:nvSpPr>
              <p:cNvPr id="26" name="Freeform: Shape 25">
                <a:extLst>
                  <a:ext uri="{FF2B5EF4-FFF2-40B4-BE49-F238E27FC236}">
                    <a16:creationId xmlns:a16="http://schemas.microsoft.com/office/drawing/2014/main" id="{FDA662F8-1B83-40D2-9580-5795FD775EC0}"/>
                  </a:ext>
                </a:extLst>
              </p:cNvPr>
              <p:cNvSpPr/>
              <p:nvPr/>
            </p:nvSpPr>
            <p:spPr>
              <a:xfrm>
                <a:off x="5049892" y="2600789"/>
                <a:ext cx="928080" cy="696060"/>
              </a:xfrm>
              <a:custGeom>
                <a:avLst/>
                <a:gdLst>
                  <a:gd name="connsiteX0" fmla="*/ 877641 w 928080"/>
                  <a:gd name="connsiteY0" fmla="*/ 700095 h 696060"/>
                  <a:gd name="connsiteX1" fmla="*/ 58509 w 928080"/>
                  <a:gd name="connsiteY1" fmla="*/ 700095 h 696060"/>
                  <a:gd name="connsiteX2" fmla="*/ 0 w 928080"/>
                  <a:gd name="connsiteY2" fmla="*/ 641586 h 696060"/>
                  <a:gd name="connsiteX3" fmla="*/ 0 w 928080"/>
                  <a:gd name="connsiteY3" fmla="*/ 58509 h 696060"/>
                  <a:gd name="connsiteX4" fmla="*/ 58509 w 928080"/>
                  <a:gd name="connsiteY4" fmla="*/ 0 h 696060"/>
                  <a:gd name="connsiteX5" fmla="*/ 877641 w 928080"/>
                  <a:gd name="connsiteY5" fmla="*/ 0 h 696060"/>
                  <a:gd name="connsiteX6" fmla="*/ 936150 w 928080"/>
                  <a:gd name="connsiteY6" fmla="*/ 58509 h 696060"/>
                  <a:gd name="connsiteX7" fmla="*/ 936150 w 928080"/>
                  <a:gd name="connsiteY7" fmla="*/ 641586 h 696060"/>
                  <a:gd name="connsiteX8" fmla="*/ 877641 w 928080"/>
                  <a:gd name="connsiteY8" fmla="*/ 700095 h 696060"/>
                  <a:gd name="connsiteX9" fmla="*/ 877641 w 928080"/>
                  <a:gd name="connsiteY9" fmla="*/ 700095 h 6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080" h="696060">
                    <a:moveTo>
                      <a:pt x="877641" y="700095"/>
                    </a:moveTo>
                    <a:cubicBezTo>
                      <a:pt x="58509" y="700095"/>
                      <a:pt x="58509" y="700095"/>
                      <a:pt x="58509" y="700095"/>
                    </a:cubicBezTo>
                    <a:cubicBezTo>
                      <a:pt x="26228" y="700095"/>
                      <a:pt x="0" y="673867"/>
                      <a:pt x="0" y="641586"/>
                    </a:cubicBezTo>
                    <a:cubicBezTo>
                      <a:pt x="0" y="58509"/>
                      <a:pt x="0" y="58509"/>
                      <a:pt x="0" y="58509"/>
                    </a:cubicBezTo>
                    <a:cubicBezTo>
                      <a:pt x="0" y="26228"/>
                      <a:pt x="26228" y="0"/>
                      <a:pt x="58509" y="0"/>
                    </a:cubicBezTo>
                    <a:cubicBezTo>
                      <a:pt x="877641" y="0"/>
                      <a:pt x="877641" y="0"/>
                      <a:pt x="877641" y="0"/>
                    </a:cubicBezTo>
                    <a:cubicBezTo>
                      <a:pt x="909922" y="0"/>
                      <a:pt x="936150" y="26228"/>
                      <a:pt x="936150" y="58509"/>
                    </a:cubicBezTo>
                    <a:cubicBezTo>
                      <a:pt x="936150" y="641586"/>
                      <a:pt x="936150" y="641586"/>
                      <a:pt x="936150" y="641586"/>
                    </a:cubicBezTo>
                    <a:cubicBezTo>
                      <a:pt x="936150" y="674876"/>
                      <a:pt x="909922" y="700095"/>
                      <a:pt x="877641" y="700095"/>
                    </a:cubicBezTo>
                    <a:lnTo>
                      <a:pt x="877641" y="700095"/>
                    </a:lnTo>
                    <a:close/>
                  </a:path>
                </a:pathLst>
              </a:custGeom>
              <a:solidFill>
                <a:schemeClr val="accent1"/>
              </a:solidFill>
              <a:ln w="10018" cap="flat">
                <a:noFill/>
                <a:prstDash val="solid"/>
                <a:miter/>
              </a:ln>
            </p:spPr>
            <p:txBody>
              <a:bodyPr rtlCol="0" anchor="ctr"/>
              <a:lstStyle/>
              <a:p>
                <a:endParaRPr lang="en-US" sz="1050"/>
              </a:p>
            </p:txBody>
          </p:sp>
          <p:sp>
            <p:nvSpPr>
              <p:cNvPr id="27" name="Freeform: Shape 26">
                <a:extLst>
                  <a:ext uri="{FF2B5EF4-FFF2-40B4-BE49-F238E27FC236}">
                    <a16:creationId xmlns:a16="http://schemas.microsoft.com/office/drawing/2014/main" id="{094C5FD0-592E-4C6C-8EE4-428C014A3454}"/>
                  </a:ext>
                </a:extLst>
              </p:cNvPr>
              <p:cNvSpPr/>
              <p:nvPr/>
            </p:nvSpPr>
            <p:spPr>
              <a:xfrm>
                <a:off x="5110419" y="2664343"/>
                <a:ext cx="817114" cy="524567"/>
              </a:xfrm>
              <a:custGeom>
                <a:avLst/>
                <a:gdLst>
                  <a:gd name="connsiteX0" fmla="*/ 819132 w 817114"/>
                  <a:gd name="connsiteY0" fmla="*/ 527594 h 524567"/>
                  <a:gd name="connsiteX1" fmla="*/ 0 w 817114"/>
                  <a:gd name="connsiteY1" fmla="*/ 527594 h 524567"/>
                  <a:gd name="connsiteX2" fmla="*/ 0 w 817114"/>
                  <a:gd name="connsiteY2" fmla="*/ 0 h 524567"/>
                  <a:gd name="connsiteX3" fmla="*/ 819132 w 817114"/>
                  <a:gd name="connsiteY3" fmla="*/ 0 h 524567"/>
                  <a:gd name="connsiteX4" fmla="*/ 819132 w 817114"/>
                  <a:gd name="connsiteY4" fmla="*/ 527594 h 52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114" h="524567">
                    <a:moveTo>
                      <a:pt x="819132" y="527594"/>
                    </a:moveTo>
                    <a:lnTo>
                      <a:pt x="0" y="527594"/>
                    </a:lnTo>
                    <a:lnTo>
                      <a:pt x="0" y="0"/>
                    </a:lnTo>
                    <a:lnTo>
                      <a:pt x="819132" y="0"/>
                    </a:lnTo>
                    <a:lnTo>
                      <a:pt x="819132" y="527594"/>
                    </a:lnTo>
                    <a:close/>
                  </a:path>
                </a:pathLst>
              </a:custGeom>
              <a:solidFill>
                <a:schemeClr val="bg1"/>
              </a:solidFill>
              <a:ln w="10018" cap="flat">
                <a:noFill/>
                <a:prstDash val="solid"/>
                <a:miter/>
              </a:ln>
            </p:spPr>
            <p:txBody>
              <a:bodyPr rtlCol="0" anchor="ctr"/>
              <a:lstStyle/>
              <a:p>
                <a:endParaRPr lang="en-US" sz="1050"/>
              </a:p>
            </p:txBody>
          </p:sp>
          <p:sp>
            <p:nvSpPr>
              <p:cNvPr id="28" name="Freeform: Shape 27">
                <a:extLst>
                  <a:ext uri="{FF2B5EF4-FFF2-40B4-BE49-F238E27FC236}">
                    <a16:creationId xmlns:a16="http://schemas.microsoft.com/office/drawing/2014/main" id="{E306FCD7-109D-4C0A-8FF2-E4BE1C4C905A}"/>
                  </a:ext>
                </a:extLst>
              </p:cNvPr>
              <p:cNvSpPr/>
              <p:nvPr/>
            </p:nvSpPr>
            <p:spPr>
              <a:xfrm>
                <a:off x="5110419" y="2664343"/>
                <a:ext cx="817114" cy="575006"/>
              </a:xfrm>
              <a:custGeom>
                <a:avLst/>
                <a:gdLst>
                  <a:gd name="connsiteX0" fmla="*/ 819132 w 817114"/>
                  <a:gd name="connsiteY0" fmla="*/ 582068 h 575006"/>
                  <a:gd name="connsiteX1" fmla="*/ 0 w 817114"/>
                  <a:gd name="connsiteY1" fmla="*/ 582068 h 575006"/>
                  <a:gd name="connsiteX2" fmla="*/ 0 w 817114"/>
                  <a:gd name="connsiteY2" fmla="*/ 0 h 575006"/>
                  <a:gd name="connsiteX3" fmla="*/ 819132 w 817114"/>
                  <a:gd name="connsiteY3" fmla="*/ 0 h 575006"/>
                  <a:gd name="connsiteX4" fmla="*/ 819132 w 817114"/>
                  <a:gd name="connsiteY4" fmla="*/ 582068 h 57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114" h="575006">
                    <a:moveTo>
                      <a:pt x="819132" y="582068"/>
                    </a:moveTo>
                    <a:lnTo>
                      <a:pt x="0" y="582068"/>
                    </a:lnTo>
                    <a:lnTo>
                      <a:pt x="0" y="0"/>
                    </a:lnTo>
                    <a:lnTo>
                      <a:pt x="819132" y="0"/>
                    </a:lnTo>
                    <a:lnTo>
                      <a:pt x="819132" y="582068"/>
                    </a:lnTo>
                    <a:close/>
                  </a:path>
                </a:pathLst>
              </a:custGeom>
              <a:noFill/>
              <a:ln w="10018" cap="flat">
                <a:noFill/>
                <a:prstDash val="solid"/>
                <a:miter/>
              </a:ln>
            </p:spPr>
            <p:txBody>
              <a:bodyPr rtlCol="0" anchor="ctr"/>
              <a:lstStyle/>
              <a:p>
                <a:endParaRPr lang="en-US" sz="1050"/>
              </a:p>
            </p:txBody>
          </p:sp>
          <p:sp>
            <p:nvSpPr>
              <p:cNvPr id="30" name="Freeform: Shape 29">
                <a:extLst>
                  <a:ext uri="{FF2B5EF4-FFF2-40B4-BE49-F238E27FC236}">
                    <a16:creationId xmlns:a16="http://schemas.microsoft.com/office/drawing/2014/main" id="{B8F74581-7E39-4A1E-A5C8-44C44918E166}"/>
                  </a:ext>
                </a:extLst>
              </p:cNvPr>
              <p:cNvSpPr/>
              <p:nvPr/>
            </p:nvSpPr>
            <p:spPr>
              <a:xfrm>
                <a:off x="5167920" y="2776317"/>
                <a:ext cx="696060" cy="342986"/>
              </a:xfrm>
              <a:custGeom>
                <a:avLst/>
                <a:gdLst>
                  <a:gd name="connsiteX0" fmla="*/ 175528 w 696060"/>
                  <a:gd name="connsiteY0" fmla="*/ 174519 h 342986"/>
                  <a:gd name="connsiteX1" fmla="*/ 262284 w 696060"/>
                  <a:gd name="connsiteY1" fmla="*/ 262284 h 342986"/>
                  <a:gd name="connsiteX2" fmla="*/ 408557 w 696060"/>
                  <a:gd name="connsiteY2" fmla="*/ 117019 h 342986"/>
                  <a:gd name="connsiteX3" fmla="*/ 496321 w 696060"/>
                  <a:gd name="connsiteY3" fmla="*/ 204783 h 342986"/>
                  <a:gd name="connsiteX4" fmla="*/ 701104 w 696060"/>
                  <a:gd name="connsiteY4" fmla="*/ 0 h 342986"/>
                  <a:gd name="connsiteX5" fmla="*/ 701104 w 696060"/>
                  <a:gd name="connsiteY5" fmla="*/ 350048 h 342986"/>
                  <a:gd name="connsiteX6" fmla="*/ 0 w 696060"/>
                  <a:gd name="connsiteY6" fmla="*/ 350048 h 342986"/>
                  <a:gd name="connsiteX7" fmla="*/ 175528 w 696060"/>
                  <a:gd name="connsiteY7" fmla="*/ 174519 h 34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60" h="342986">
                    <a:moveTo>
                      <a:pt x="175528" y="174519"/>
                    </a:moveTo>
                    <a:lnTo>
                      <a:pt x="262284" y="262284"/>
                    </a:lnTo>
                    <a:lnTo>
                      <a:pt x="408557" y="117019"/>
                    </a:lnTo>
                    <a:lnTo>
                      <a:pt x="496321" y="204783"/>
                    </a:lnTo>
                    <a:lnTo>
                      <a:pt x="701104" y="0"/>
                    </a:lnTo>
                    <a:lnTo>
                      <a:pt x="701104" y="350048"/>
                    </a:lnTo>
                    <a:lnTo>
                      <a:pt x="0" y="350048"/>
                    </a:lnTo>
                    <a:lnTo>
                      <a:pt x="175528" y="174519"/>
                    </a:lnTo>
                    <a:close/>
                  </a:path>
                </a:pathLst>
              </a:custGeom>
              <a:noFill/>
              <a:ln w="10018" cap="flat">
                <a:noFill/>
                <a:prstDash val="solid"/>
                <a:miter/>
              </a:ln>
            </p:spPr>
            <p:txBody>
              <a:bodyPr rtlCol="0" anchor="ctr"/>
              <a:lstStyle/>
              <a:p>
                <a:endParaRPr lang="en-US" sz="1050"/>
              </a:p>
            </p:txBody>
          </p:sp>
          <p:sp>
            <p:nvSpPr>
              <p:cNvPr id="31" name="Freeform: Shape 30">
                <a:extLst>
                  <a:ext uri="{FF2B5EF4-FFF2-40B4-BE49-F238E27FC236}">
                    <a16:creationId xmlns:a16="http://schemas.microsoft.com/office/drawing/2014/main" id="{8E592DF4-7B97-424C-B78A-5C0AA2CC544E}"/>
                  </a:ext>
                </a:extLst>
              </p:cNvPr>
              <p:cNvSpPr/>
              <p:nvPr/>
            </p:nvSpPr>
            <p:spPr>
              <a:xfrm>
                <a:off x="5460467" y="2630044"/>
                <a:ext cx="110966" cy="10088"/>
              </a:xfrm>
              <a:custGeom>
                <a:avLst/>
                <a:gdLst>
                  <a:gd name="connsiteX0" fmla="*/ 108949 w 110966"/>
                  <a:gd name="connsiteY0" fmla="*/ 14123 h 10087"/>
                  <a:gd name="connsiteX1" fmla="*/ 7061 w 110966"/>
                  <a:gd name="connsiteY1" fmla="*/ 14123 h 10087"/>
                  <a:gd name="connsiteX2" fmla="*/ 0 w 110966"/>
                  <a:gd name="connsiteY2" fmla="*/ 7061 h 10087"/>
                  <a:gd name="connsiteX3" fmla="*/ 0 w 110966"/>
                  <a:gd name="connsiteY3" fmla="*/ 7061 h 10087"/>
                  <a:gd name="connsiteX4" fmla="*/ 7061 w 110966"/>
                  <a:gd name="connsiteY4" fmla="*/ 0 h 10087"/>
                  <a:gd name="connsiteX5" fmla="*/ 108949 w 110966"/>
                  <a:gd name="connsiteY5" fmla="*/ 0 h 10087"/>
                  <a:gd name="connsiteX6" fmla="*/ 116010 w 110966"/>
                  <a:gd name="connsiteY6" fmla="*/ 7061 h 10087"/>
                  <a:gd name="connsiteX7" fmla="*/ 116010 w 110966"/>
                  <a:gd name="connsiteY7" fmla="*/ 7061 h 10087"/>
                  <a:gd name="connsiteX8" fmla="*/ 108949 w 110966"/>
                  <a:gd name="connsiteY8" fmla="*/ 14123 h 10087"/>
                  <a:gd name="connsiteX9" fmla="*/ 108949 w 110966"/>
                  <a:gd name="connsiteY9" fmla="*/ 14123 h 1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6" h="10087">
                    <a:moveTo>
                      <a:pt x="108949" y="14123"/>
                    </a:moveTo>
                    <a:cubicBezTo>
                      <a:pt x="7061" y="14123"/>
                      <a:pt x="7061" y="14123"/>
                      <a:pt x="7061" y="14123"/>
                    </a:cubicBezTo>
                    <a:cubicBezTo>
                      <a:pt x="3026" y="14123"/>
                      <a:pt x="0" y="11097"/>
                      <a:pt x="0" y="7061"/>
                    </a:cubicBezTo>
                    <a:lnTo>
                      <a:pt x="0" y="7061"/>
                    </a:lnTo>
                    <a:cubicBezTo>
                      <a:pt x="0" y="3026"/>
                      <a:pt x="3026" y="0"/>
                      <a:pt x="7061" y="0"/>
                    </a:cubicBezTo>
                    <a:cubicBezTo>
                      <a:pt x="108949" y="0"/>
                      <a:pt x="108949" y="0"/>
                      <a:pt x="108949" y="0"/>
                    </a:cubicBezTo>
                    <a:cubicBezTo>
                      <a:pt x="112984" y="0"/>
                      <a:pt x="116010" y="3026"/>
                      <a:pt x="116010" y="7061"/>
                    </a:cubicBezTo>
                    <a:lnTo>
                      <a:pt x="116010" y="7061"/>
                    </a:lnTo>
                    <a:cubicBezTo>
                      <a:pt x="116010" y="11097"/>
                      <a:pt x="112984" y="14123"/>
                      <a:pt x="108949" y="14123"/>
                    </a:cubicBezTo>
                    <a:lnTo>
                      <a:pt x="108949" y="14123"/>
                    </a:lnTo>
                    <a:close/>
                  </a:path>
                </a:pathLst>
              </a:custGeom>
              <a:solidFill>
                <a:schemeClr val="bg1"/>
              </a:solidFill>
              <a:ln w="10018" cap="flat">
                <a:noFill/>
                <a:prstDash val="solid"/>
                <a:miter/>
              </a:ln>
            </p:spPr>
            <p:txBody>
              <a:bodyPr rtlCol="0" anchor="ctr"/>
              <a:lstStyle/>
              <a:p>
                <a:endParaRPr lang="en-US" sz="1050"/>
              </a:p>
            </p:txBody>
          </p:sp>
          <p:sp>
            <p:nvSpPr>
              <p:cNvPr id="32" name="Freeform: Shape 31">
                <a:extLst>
                  <a:ext uri="{FF2B5EF4-FFF2-40B4-BE49-F238E27FC236}">
                    <a16:creationId xmlns:a16="http://schemas.microsoft.com/office/drawing/2014/main" id="{DD1DF063-8B20-4A52-8963-209E41C54C7A}"/>
                  </a:ext>
                </a:extLst>
              </p:cNvPr>
              <p:cNvSpPr/>
              <p:nvPr/>
            </p:nvSpPr>
            <p:spPr>
              <a:xfrm>
                <a:off x="4925265" y="3263560"/>
                <a:ext cx="1160100" cy="161405"/>
              </a:xfrm>
              <a:custGeom>
                <a:avLst/>
                <a:gdLst>
                  <a:gd name="connsiteX0" fmla="*/ 1046654 w 1160100"/>
                  <a:gd name="connsiteY0" fmla="*/ 0 h 161405"/>
                  <a:gd name="connsiteX1" fmla="*/ 141776 w 1160100"/>
                  <a:gd name="connsiteY1" fmla="*/ 0 h 161405"/>
                  <a:gd name="connsiteX2" fmla="*/ 112522 w 1160100"/>
                  <a:gd name="connsiteY2" fmla="*/ 18158 h 161405"/>
                  <a:gd name="connsiteX3" fmla="*/ 3573 w 1160100"/>
                  <a:gd name="connsiteY3" fmla="*/ 115001 h 161405"/>
                  <a:gd name="connsiteX4" fmla="*/ 32828 w 1160100"/>
                  <a:gd name="connsiteY4" fmla="*/ 162414 h 161405"/>
                  <a:gd name="connsiteX5" fmla="*/ 1135427 w 1160100"/>
                  <a:gd name="connsiteY5" fmla="*/ 162414 h 161405"/>
                  <a:gd name="connsiteX6" fmla="*/ 1162664 w 1160100"/>
                  <a:gd name="connsiteY6" fmla="*/ 111975 h 161405"/>
                  <a:gd name="connsiteX7" fmla="*/ 1073892 w 1160100"/>
                  <a:gd name="connsiteY7" fmla="*/ 16141 h 161405"/>
                  <a:gd name="connsiteX8" fmla="*/ 1046654 w 1160100"/>
                  <a:gd name="connsiteY8" fmla="*/ 0 h 16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100" h="161405">
                    <a:moveTo>
                      <a:pt x="1046654" y="0"/>
                    </a:moveTo>
                    <a:lnTo>
                      <a:pt x="141776" y="0"/>
                    </a:lnTo>
                    <a:cubicBezTo>
                      <a:pt x="129671" y="0"/>
                      <a:pt x="124627" y="8070"/>
                      <a:pt x="112522" y="18158"/>
                    </a:cubicBezTo>
                    <a:lnTo>
                      <a:pt x="3573" y="115001"/>
                    </a:lnTo>
                    <a:cubicBezTo>
                      <a:pt x="-7524" y="137194"/>
                      <a:pt x="8617" y="162414"/>
                      <a:pt x="32828" y="162414"/>
                    </a:cubicBezTo>
                    <a:lnTo>
                      <a:pt x="1135427" y="162414"/>
                    </a:lnTo>
                    <a:cubicBezTo>
                      <a:pt x="1161656" y="162414"/>
                      <a:pt x="1176787" y="134168"/>
                      <a:pt x="1162664" y="111975"/>
                    </a:cubicBezTo>
                    <a:lnTo>
                      <a:pt x="1073892" y="16141"/>
                    </a:lnTo>
                    <a:cubicBezTo>
                      <a:pt x="1064813" y="6053"/>
                      <a:pt x="1057751" y="0"/>
                      <a:pt x="1046654" y="0"/>
                    </a:cubicBezTo>
                    <a:close/>
                  </a:path>
                </a:pathLst>
              </a:custGeom>
              <a:solidFill>
                <a:schemeClr val="accent1"/>
              </a:solidFill>
              <a:ln w="10018" cap="flat">
                <a:noFill/>
                <a:prstDash val="solid"/>
                <a:miter/>
              </a:ln>
            </p:spPr>
            <p:txBody>
              <a:bodyPr rtlCol="0" anchor="ctr"/>
              <a:lstStyle/>
              <a:p>
                <a:endParaRPr lang="en-US" sz="1050"/>
              </a:p>
            </p:txBody>
          </p:sp>
        </p:grpSp>
        <p:pic>
          <p:nvPicPr>
            <p:cNvPr id="34" name="Picture 33">
              <a:extLst>
                <a:ext uri="{FF2B5EF4-FFF2-40B4-BE49-F238E27FC236}">
                  <a16:creationId xmlns:a16="http://schemas.microsoft.com/office/drawing/2014/main" id="{F1E933BB-8A10-4452-A186-65055AC7007E}"/>
                </a:ext>
              </a:extLst>
            </p:cNvPr>
            <p:cNvPicPr>
              <a:picLocks noChangeAspect="1"/>
            </p:cNvPicPr>
            <p:nvPr/>
          </p:nvPicPr>
          <p:blipFill>
            <a:blip r:embed="rId5"/>
            <a:stretch>
              <a:fillRect/>
            </a:stretch>
          </p:blipFill>
          <p:spPr>
            <a:xfrm>
              <a:off x="9030257" y="2832264"/>
              <a:ext cx="1090978" cy="1090978"/>
            </a:xfrm>
            <a:prstGeom prst="rect">
              <a:avLst/>
            </a:prstGeom>
          </p:spPr>
        </p:pic>
        <p:grpSp>
          <p:nvGrpSpPr>
            <p:cNvPr id="37" name="Group 36">
              <a:extLst>
                <a:ext uri="{FF2B5EF4-FFF2-40B4-BE49-F238E27FC236}">
                  <a16:creationId xmlns:a16="http://schemas.microsoft.com/office/drawing/2014/main" id="{B54F1805-99F0-46D4-AC4E-56BD81B4B22A}"/>
                </a:ext>
              </a:extLst>
            </p:cNvPr>
            <p:cNvGrpSpPr/>
            <p:nvPr/>
          </p:nvGrpSpPr>
          <p:grpSpPr>
            <a:xfrm>
              <a:off x="10809096" y="2035908"/>
              <a:ext cx="494012" cy="494012"/>
              <a:chOff x="3120656" y="3158274"/>
              <a:chExt cx="541454" cy="541454"/>
            </a:xfrm>
          </p:grpSpPr>
          <p:sp>
            <p:nvSpPr>
              <p:cNvPr id="38" name="Freeform 969">
                <a:extLst>
                  <a:ext uri="{FF2B5EF4-FFF2-40B4-BE49-F238E27FC236}">
                    <a16:creationId xmlns:a16="http://schemas.microsoft.com/office/drawing/2014/main" id="{5893AEC5-066A-4B8E-80FE-E12BD3B82E07}"/>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39" name="Freeform 1042">
                <a:extLst>
                  <a:ext uri="{FF2B5EF4-FFF2-40B4-BE49-F238E27FC236}">
                    <a16:creationId xmlns:a16="http://schemas.microsoft.com/office/drawing/2014/main" id="{C73D4053-C6A3-4E81-9686-5C39BB1924CA}"/>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40" name="Freeform 1054">
                <a:extLst>
                  <a:ext uri="{FF2B5EF4-FFF2-40B4-BE49-F238E27FC236}">
                    <a16:creationId xmlns:a16="http://schemas.microsoft.com/office/drawing/2014/main" id="{EF571583-970B-46A7-A5DF-ABFF9EB5A193}"/>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grpSp>
        <p:grpSp>
          <p:nvGrpSpPr>
            <p:cNvPr id="41" name="Group 40">
              <a:extLst>
                <a:ext uri="{FF2B5EF4-FFF2-40B4-BE49-F238E27FC236}">
                  <a16:creationId xmlns:a16="http://schemas.microsoft.com/office/drawing/2014/main" id="{99D02868-A61C-4C01-8DDA-06F0DFBD720A}"/>
                </a:ext>
              </a:extLst>
            </p:cNvPr>
            <p:cNvGrpSpPr/>
            <p:nvPr/>
          </p:nvGrpSpPr>
          <p:grpSpPr>
            <a:xfrm>
              <a:off x="7746328" y="2100451"/>
              <a:ext cx="997117" cy="750521"/>
              <a:chOff x="5451031" y="1624151"/>
              <a:chExt cx="493681" cy="371589"/>
            </a:xfrm>
          </p:grpSpPr>
          <p:sp>
            <p:nvSpPr>
              <p:cNvPr id="42" name="Freeform 966">
                <a:extLst>
                  <a:ext uri="{FF2B5EF4-FFF2-40B4-BE49-F238E27FC236}">
                    <a16:creationId xmlns:a16="http://schemas.microsoft.com/office/drawing/2014/main" id="{B6914B31-5E55-40BA-BEDA-5CEC9EA7D990}"/>
                  </a:ext>
                </a:extLst>
              </p:cNvPr>
              <p:cNvSpPr>
                <a:spLocks/>
              </p:cNvSpPr>
              <p:nvPr/>
            </p:nvSpPr>
            <p:spPr bwMode="auto">
              <a:xfrm>
                <a:off x="5589049" y="1756862"/>
                <a:ext cx="355663" cy="238878"/>
              </a:xfrm>
              <a:custGeom>
                <a:avLst/>
                <a:gdLst>
                  <a:gd name="T0" fmla="*/ 44 w 84"/>
                  <a:gd name="T1" fmla="*/ 50 h 56"/>
                  <a:gd name="T2" fmla="*/ 74 w 84"/>
                  <a:gd name="T3" fmla="*/ 20 h 56"/>
                  <a:gd name="T4" fmla="*/ 84 w 84"/>
                  <a:gd name="T5" fmla="*/ 22 h 56"/>
                  <a:gd name="T6" fmla="*/ 84 w 84"/>
                  <a:gd name="T7" fmla="*/ 0 h 56"/>
                  <a:gd name="T8" fmla="*/ 0 w 84"/>
                  <a:gd name="T9" fmla="*/ 0 h 56"/>
                  <a:gd name="T10" fmla="*/ 0 w 84"/>
                  <a:gd name="T11" fmla="*/ 56 h 56"/>
                  <a:gd name="T12" fmla="*/ 45 w 84"/>
                  <a:gd name="T13" fmla="*/ 56 h 56"/>
                  <a:gd name="T14" fmla="*/ 44 w 84"/>
                  <a:gd name="T15" fmla="*/ 5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56">
                    <a:moveTo>
                      <a:pt x="44" y="50"/>
                    </a:moveTo>
                    <a:cubicBezTo>
                      <a:pt x="44" y="34"/>
                      <a:pt x="57" y="20"/>
                      <a:pt x="74" y="20"/>
                    </a:cubicBezTo>
                    <a:cubicBezTo>
                      <a:pt x="78" y="20"/>
                      <a:pt x="81" y="21"/>
                      <a:pt x="84" y="22"/>
                    </a:cubicBezTo>
                    <a:cubicBezTo>
                      <a:pt x="84" y="0"/>
                      <a:pt x="84" y="0"/>
                      <a:pt x="84" y="0"/>
                    </a:cubicBezTo>
                    <a:cubicBezTo>
                      <a:pt x="0" y="0"/>
                      <a:pt x="0" y="0"/>
                      <a:pt x="0" y="0"/>
                    </a:cubicBezTo>
                    <a:cubicBezTo>
                      <a:pt x="0" y="56"/>
                      <a:pt x="0" y="56"/>
                      <a:pt x="0" y="56"/>
                    </a:cubicBezTo>
                    <a:cubicBezTo>
                      <a:pt x="45" y="56"/>
                      <a:pt x="45" y="56"/>
                      <a:pt x="45" y="56"/>
                    </a:cubicBezTo>
                    <a:cubicBezTo>
                      <a:pt x="44" y="54"/>
                      <a:pt x="44" y="52"/>
                      <a:pt x="44" y="50"/>
                    </a:cubicBez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43" name="Freeform 1006">
                <a:extLst>
                  <a:ext uri="{FF2B5EF4-FFF2-40B4-BE49-F238E27FC236}">
                    <a16:creationId xmlns:a16="http://schemas.microsoft.com/office/drawing/2014/main" id="{490661E6-1BD8-495E-9D9A-41C558A19835}"/>
                  </a:ext>
                </a:extLst>
              </p:cNvPr>
              <p:cNvSpPr>
                <a:spLocks/>
              </p:cNvSpPr>
              <p:nvPr/>
            </p:nvSpPr>
            <p:spPr bwMode="auto">
              <a:xfrm>
                <a:off x="5451031" y="1624151"/>
                <a:ext cx="323813" cy="201718"/>
              </a:xfrm>
              <a:custGeom>
                <a:avLst/>
                <a:gdLst>
                  <a:gd name="T0" fmla="*/ 20 w 61"/>
                  <a:gd name="T1" fmla="*/ 19 h 38"/>
                  <a:gd name="T2" fmla="*/ 20 w 61"/>
                  <a:gd name="T3" fmla="*/ 19 h 38"/>
                  <a:gd name="T4" fmla="*/ 26 w 61"/>
                  <a:gd name="T5" fmla="*/ 19 h 38"/>
                  <a:gd name="T6" fmla="*/ 61 w 61"/>
                  <a:gd name="T7" fmla="*/ 19 h 38"/>
                  <a:gd name="T8" fmla="*/ 61 w 61"/>
                  <a:gd name="T9" fmla="*/ 0 h 38"/>
                  <a:gd name="T10" fmla="*/ 0 w 61"/>
                  <a:gd name="T11" fmla="*/ 0 h 38"/>
                  <a:gd name="T12" fmla="*/ 0 w 61"/>
                  <a:gd name="T13" fmla="*/ 38 h 38"/>
                  <a:gd name="T14" fmla="*/ 20 w 61"/>
                  <a:gd name="T15" fmla="*/ 38 h 38"/>
                  <a:gd name="T16" fmla="*/ 20 w 61"/>
                  <a:gd name="T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8">
                    <a:moveTo>
                      <a:pt x="20" y="19"/>
                    </a:moveTo>
                    <a:lnTo>
                      <a:pt x="20" y="19"/>
                    </a:lnTo>
                    <a:lnTo>
                      <a:pt x="26" y="19"/>
                    </a:lnTo>
                    <a:lnTo>
                      <a:pt x="61" y="19"/>
                    </a:lnTo>
                    <a:lnTo>
                      <a:pt x="61" y="0"/>
                    </a:lnTo>
                    <a:lnTo>
                      <a:pt x="0" y="0"/>
                    </a:lnTo>
                    <a:lnTo>
                      <a:pt x="0" y="38"/>
                    </a:lnTo>
                    <a:lnTo>
                      <a:pt x="20" y="38"/>
                    </a:lnTo>
                    <a:lnTo>
                      <a:pt x="20" y="1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44" name="Rectangle 1007">
                <a:extLst>
                  <a:ext uri="{FF2B5EF4-FFF2-40B4-BE49-F238E27FC236}">
                    <a16:creationId xmlns:a16="http://schemas.microsoft.com/office/drawing/2014/main" id="{19937B87-0DC5-42F7-B688-327B087A5599}"/>
                  </a:ext>
                </a:extLst>
              </p:cNvPr>
              <p:cNvSpPr>
                <a:spLocks noChangeArrowheads="1"/>
              </p:cNvSpPr>
              <p:nvPr/>
            </p:nvSpPr>
            <p:spPr bwMode="auto">
              <a:xfrm>
                <a:off x="5659571" y="1891082"/>
                <a:ext cx="31850" cy="6901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45" name="Rectangle 1008">
                <a:extLst>
                  <a:ext uri="{FF2B5EF4-FFF2-40B4-BE49-F238E27FC236}">
                    <a16:creationId xmlns:a16="http://schemas.microsoft.com/office/drawing/2014/main" id="{C2B08E47-7D3C-4461-B014-F58BDEBCEE02}"/>
                  </a:ext>
                </a:extLst>
              </p:cNvPr>
              <p:cNvSpPr>
                <a:spLocks noChangeArrowheads="1"/>
              </p:cNvSpPr>
              <p:nvPr/>
            </p:nvSpPr>
            <p:spPr bwMode="auto">
              <a:xfrm>
                <a:off x="5723272" y="1790225"/>
                <a:ext cx="37160" cy="16986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47" name="Freeform 1091">
                <a:extLst>
                  <a:ext uri="{FF2B5EF4-FFF2-40B4-BE49-F238E27FC236}">
                    <a16:creationId xmlns:a16="http://schemas.microsoft.com/office/drawing/2014/main" id="{37B81054-1EA6-4DD2-8089-DAC141E02008}"/>
                  </a:ext>
                </a:extLst>
              </p:cNvPr>
              <p:cNvSpPr>
                <a:spLocks/>
              </p:cNvSpPr>
              <p:nvPr/>
            </p:nvSpPr>
            <p:spPr bwMode="auto">
              <a:xfrm>
                <a:off x="5792279" y="1827381"/>
                <a:ext cx="31850" cy="79627"/>
              </a:xfrm>
              <a:custGeom>
                <a:avLst/>
                <a:gdLst>
                  <a:gd name="T0" fmla="*/ 0 w 8"/>
                  <a:gd name="T1" fmla="*/ 0 h 19"/>
                  <a:gd name="T2" fmla="*/ 0 w 8"/>
                  <a:gd name="T3" fmla="*/ 19 h 19"/>
                  <a:gd name="T4" fmla="*/ 8 w 8"/>
                  <a:gd name="T5" fmla="*/ 10 h 19"/>
                  <a:gd name="T6" fmla="*/ 8 w 8"/>
                  <a:gd name="T7" fmla="*/ 0 h 19"/>
                  <a:gd name="T8" fmla="*/ 0 w 8"/>
                  <a:gd name="T9" fmla="*/ 0 h 19"/>
                </a:gdLst>
                <a:ahLst/>
                <a:cxnLst>
                  <a:cxn ang="0">
                    <a:pos x="T0" y="T1"/>
                  </a:cxn>
                  <a:cxn ang="0">
                    <a:pos x="T2" y="T3"/>
                  </a:cxn>
                  <a:cxn ang="0">
                    <a:pos x="T4" y="T5"/>
                  </a:cxn>
                  <a:cxn ang="0">
                    <a:pos x="T6" y="T7"/>
                  </a:cxn>
                  <a:cxn ang="0">
                    <a:pos x="T8" y="T9"/>
                  </a:cxn>
                </a:cxnLst>
                <a:rect l="0" t="0" r="r" b="b"/>
                <a:pathLst>
                  <a:path w="8" h="19">
                    <a:moveTo>
                      <a:pt x="0" y="0"/>
                    </a:moveTo>
                    <a:cubicBezTo>
                      <a:pt x="0" y="19"/>
                      <a:pt x="0" y="19"/>
                      <a:pt x="0" y="19"/>
                    </a:cubicBezTo>
                    <a:cubicBezTo>
                      <a:pt x="2" y="16"/>
                      <a:pt x="5" y="13"/>
                      <a:pt x="8" y="10"/>
                    </a:cubicBezTo>
                    <a:cubicBezTo>
                      <a:pt x="8" y="0"/>
                      <a:pt x="8" y="0"/>
                      <a:pt x="8"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grpSp>
      </p:grpSp>
    </p:spTree>
    <p:extLst>
      <p:ext uri="{BB962C8B-B14F-4D97-AF65-F5344CB8AC3E}">
        <p14:creationId xmlns:p14="http://schemas.microsoft.com/office/powerpoint/2010/main" val="2455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7.40741E-7 L -0.05091 -0.0007 " pathEditMode="relative" rAng="0" ptsTypes="AA">
                                      <p:cBhvr>
                                        <p:cTn id="9" dur="750" spd="-100000" fill="hold"/>
                                        <p:tgtEl>
                                          <p:spTgt spid="2"/>
                                        </p:tgtEl>
                                        <p:attrNameLst>
                                          <p:attrName>ppt_x</p:attrName>
                                          <p:attrName>ppt_y</p:attrName>
                                        </p:attrNameLst>
                                      </p:cBhvr>
                                      <p:rCtr x="-255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FAAF-33EF-475A-942C-C70220F7A30F}"/>
              </a:ext>
            </a:extLst>
          </p:cNvPr>
          <p:cNvSpPr>
            <a:spLocks noGrp="1"/>
          </p:cNvSpPr>
          <p:nvPr>
            <p:ph type="title"/>
          </p:nvPr>
        </p:nvSpPr>
        <p:spPr>
          <a:xfrm>
            <a:off x="584200" y="457200"/>
            <a:ext cx="10960100" cy="557076"/>
          </a:xfrm>
        </p:spPr>
        <p:txBody>
          <a:bodyPr/>
          <a:lstStyle/>
          <a:p>
            <a:pPr>
              <a:spcAft>
                <a:spcPts val="2400"/>
              </a:spcAft>
            </a:pPr>
            <a:r>
              <a:rPr lang="en-US" sz="3200"/>
              <a:t>Manage Azure subscriptions and resources (15–20%)</a:t>
            </a:r>
          </a:p>
        </p:txBody>
      </p:sp>
      <p:sp>
        <p:nvSpPr>
          <p:cNvPr id="4" name="Text Placeholder 1">
            <a:extLst>
              <a:ext uri="{FF2B5EF4-FFF2-40B4-BE49-F238E27FC236}">
                <a16:creationId xmlns:a16="http://schemas.microsoft.com/office/drawing/2014/main" id="{5C0F821F-C0DF-4C6C-848E-80CFFB5E2C17}"/>
              </a:ext>
            </a:extLst>
          </p:cNvPr>
          <p:cNvSpPr txBox="1">
            <a:spLocks/>
          </p:cNvSpPr>
          <p:nvPr/>
        </p:nvSpPr>
        <p:spPr>
          <a:xfrm>
            <a:off x="584199" y="1260497"/>
            <a:ext cx="10535558" cy="2424726"/>
          </a:xfrm>
          <a:prstGeom prst="rect">
            <a:avLst/>
          </a:prstGeom>
        </p:spPr>
        <p:txBody>
          <a:bodyPr vert="horz" wrap="square" lIns="0" tIns="89642" rIns="143428" bIns="89642" rtlCol="0">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2000" dirty="0"/>
              <a:t>Manage Azure subscriptions </a:t>
            </a:r>
          </a:p>
          <a:p>
            <a:pPr lvl="1" fontAlgn="base"/>
            <a:r>
              <a:rPr lang="en-US" sz="1600" i="1" dirty="0"/>
              <a:t>May include but not limited to:</a:t>
            </a:r>
            <a:r>
              <a:rPr lang="en-US" sz="1600" dirty="0"/>
              <a:t> Assign administrator permissions; configure cost center quotas and tagging; configure subscription policies</a:t>
            </a:r>
            <a:br>
              <a:rPr lang="en-US" sz="1600" dirty="0"/>
            </a:br>
            <a:endParaRPr lang="en-US" sz="1600" dirty="0"/>
          </a:p>
          <a:p>
            <a:pPr fontAlgn="base"/>
            <a:r>
              <a:rPr lang="en-US" sz="2000" dirty="0"/>
              <a:t>Analyze resource utilization and consumption </a:t>
            </a:r>
          </a:p>
          <a:p>
            <a:pPr lvl="1" fontAlgn="base"/>
            <a:r>
              <a:rPr lang="en-US" sz="1600" i="1" dirty="0"/>
              <a:t>May include but not limited to:</a:t>
            </a:r>
            <a:r>
              <a:rPr lang="en-US" sz="1600" dirty="0"/>
              <a:t> Configure diagnostic settings on resources; create baseline for resources; create and test alerts; analyze alerts across subscription; analyze metrics across subscription; create action groups; monitor for unused resources; monitor spend; report on spend; utilize Log Search query functions; view alerts in Log Analytics</a:t>
            </a:r>
            <a:br>
              <a:rPr lang="en-US" sz="1600" dirty="0"/>
            </a:br>
            <a:endParaRPr lang="en-US" sz="1600" dirty="0"/>
          </a:p>
          <a:p>
            <a:pPr fontAlgn="base"/>
            <a:r>
              <a:rPr lang="en-US" sz="2000" dirty="0"/>
              <a:t>Manage resource groups </a:t>
            </a:r>
          </a:p>
          <a:p>
            <a:pPr lvl="1" fontAlgn="base"/>
            <a:r>
              <a:rPr lang="en-US" sz="1600" i="1" dirty="0"/>
              <a:t>May include but not limited to:</a:t>
            </a:r>
            <a:r>
              <a:rPr lang="en-US" sz="1600" dirty="0"/>
              <a:t> Allocate resource policies; configure resource locks; configure resource policies; implement and set tagging on resource groups; move resources across resource groups; remove resource groups</a:t>
            </a:r>
          </a:p>
          <a:p>
            <a:pPr marL="0" indent="0">
              <a:spcBef>
                <a:spcPct val="0"/>
              </a:spcBef>
              <a:spcAft>
                <a:spcPts val="2400"/>
              </a:spcAft>
              <a:buNone/>
            </a:pPr>
            <a:endParaRPr lang="en-US" sz="1050" dirty="0">
              <a:ln w="3175">
                <a:noFill/>
              </a:ln>
              <a:latin typeface="+mn-lt"/>
              <a:cs typeface="Segoe UI" panose="020B0502040204020203" pitchFamily="34" charset="0"/>
            </a:endParaRPr>
          </a:p>
        </p:txBody>
      </p:sp>
      <p:sp>
        <p:nvSpPr>
          <p:cNvPr id="13" name="Rectangle 12">
            <a:extLst>
              <a:ext uri="{FF2B5EF4-FFF2-40B4-BE49-F238E27FC236}">
                <a16:creationId xmlns:a16="http://schemas.microsoft.com/office/drawing/2014/main" id="{83322B61-CBBB-4492-9F68-843487B6C0F8}"/>
              </a:ext>
            </a:extLst>
          </p:cNvPr>
          <p:cNvSpPr/>
          <p:nvPr/>
        </p:nvSpPr>
        <p:spPr bwMode="auto">
          <a:xfrm>
            <a:off x="520698"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RBAC &amp; </a:t>
            </a:r>
            <a:r>
              <a:rPr lang="fr-BE" sz="1600" b="1" err="1">
                <a:gradFill>
                  <a:gsLst>
                    <a:gs pos="40075">
                      <a:srgbClr val="FFFFFF"/>
                    </a:gs>
                    <a:gs pos="30000">
                      <a:srgbClr val="FFFFFF"/>
                    </a:gs>
                  </a:gsLst>
                  <a:lin ang="5400000" scaled="0"/>
                </a:gradFill>
              </a:rPr>
              <a:t>Policies</a:t>
            </a:r>
            <a:endParaRPr lang="fr-BE" sz="1600" b="1">
              <a:gradFill>
                <a:gsLst>
                  <a:gs pos="40075">
                    <a:srgbClr val="FFFFFF"/>
                  </a:gs>
                  <a:gs pos="30000">
                    <a:srgbClr val="FFFFFF"/>
                  </a:gs>
                </a:gsLst>
                <a:lin ang="5400000" scaled="0"/>
              </a:gradFill>
            </a:endParaRPr>
          </a:p>
        </p:txBody>
      </p:sp>
      <p:sp>
        <p:nvSpPr>
          <p:cNvPr id="14" name="Rectangle 13">
            <a:extLst>
              <a:ext uri="{FF2B5EF4-FFF2-40B4-BE49-F238E27FC236}">
                <a16:creationId xmlns:a16="http://schemas.microsoft.com/office/drawing/2014/main" id="{20F767EF-865B-44BA-8315-1653E96422C5}"/>
              </a:ext>
            </a:extLst>
          </p:cNvPr>
          <p:cNvSpPr/>
          <p:nvPr/>
        </p:nvSpPr>
        <p:spPr bwMode="auto">
          <a:xfrm>
            <a:off x="2795813"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err="1">
                <a:gradFill>
                  <a:gsLst>
                    <a:gs pos="40075">
                      <a:srgbClr val="FFFFFF"/>
                    </a:gs>
                    <a:gs pos="30000">
                      <a:srgbClr val="FFFFFF"/>
                    </a:gs>
                  </a:gsLst>
                  <a:lin ang="5400000" scaled="0"/>
                </a:gradFill>
              </a:rPr>
              <a:t>Tagging</a:t>
            </a:r>
            <a:r>
              <a:rPr lang="fr-BE" sz="1600" b="1">
                <a:gradFill>
                  <a:gsLst>
                    <a:gs pos="40075">
                      <a:srgbClr val="FFFFFF"/>
                    </a:gs>
                    <a:gs pos="30000">
                      <a:srgbClr val="FFFFFF"/>
                    </a:gs>
                  </a:gsLst>
                  <a:lin ang="5400000" scaled="0"/>
                </a:gradFill>
              </a:rPr>
              <a:t> &amp; </a:t>
            </a:r>
            <a:r>
              <a:rPr lang="fr-BE" sz="1600" b="1" err="1">
                <a:gradFill>
                  <a:gsLst>
                    <a:gs pos="40075">
                      <a:srgbClr val="FFFFFF"/>
                    </a:gs>
                    <a:gs pos="30000">
                      <a:srgbClr val="FFFFFF"/>
                    </a:gs>
                  </a:gsLst>
                  <a:lin ang="5400000" scaled="0"/>
                </a:gradFill>
              </a:rPr>
              <a:t>Cost</a:t>
            </a:r>
            <a:r>
              <a:rPr lang="fr-BE" sz="1600" b="1">
                <a:gradFill>
                  <a:gsLst>
                    <a:gs pos="40075">
                      <a:srgbClr val="FFFFFF"/>
                    </a:gs>
                    <a:gs pos="30000">
                      <a:srgbClr val="FFFFFF"/>
                    </a:gs>
                  </a:gsLst>
                  <a:lin ang="5400000" scaled="0"/>
                </a:gradFill>
              </a:rPr>
              <a:t> Management</a:t>
            </a:r>
          </a:p>
        </p:txBody>
      </p:sp>
      <p:sp>
        <p:nvSpPr>
          <p:cNvPr id="15" name="Rectangle 14">
            <a:extLst>
              <a:ext uri="{FF2B5EF4-FFF2-40B4-BE49-F238E27FC236}">
                <a16:creationId xmlns:a16="http://schemas.microsoft.com/office/drawing/2014/main" id="{ACA1E8F1-F4B1-4ED0-BA02-09275498B1E4}"/>
              </a:ext>
            </a:extLst>
          </p:cNvPr>
          <p:cNvSpPr/>
          <p:nvPr/>
        </p:nvSpPr>
        <p:spPr bwMode="auto">
          <a:xfrm>
            <a:off x="5072379"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Monitor &amp; Diagnostics</a:t>
            </a:r>
          </a:p>
        </p:txBody>
      </p:sp>
      <p:sp>
        <p:nvSpPr>
          <p:cNvPr id="16" name="Rectangle 15">
            <a:extLst>
              <a:ext uri="{FF2B5EF4-FFF2-40B4-BE49-F238E27FC236}">
                <a16:creationId xmlns:a16="http://schemas.microsoft.com/office/drawing/2014/main" id="{6AB0A3DA-5CBA-4BC8-9199-2A98DF411B18}"/>
              </a:ext>
            </a:extLst>
          </p:cNvPr>
          <p:cNvSpPr/>
          <p:nvPr/>
        </p:nvSpPr>
        <p:spPr bwMode="auto">
          <a:xfrm>
            <a:off x="7348945"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Log Analytics</a:t>
            </a:r>
          </a:p>
        </p:txBody>
      </p:sp>
      <p:sp>
        <p:nvSpPr>
          <p:cNvPr id="17" name="Rectangle 16">
            <a:extLst>
              <a:ext uri="{FF2B5EF4-FFF2-40B4-BE49-F238E27FC236}">
                <a16:creationId xmlns:a16="http://schemas.microsoft.com/office/drawing/2014/main" id="{ECC906E0-9536-467D-A17F-DA94A095D6B9}"/>
              </a:ext>
            </a:extLst>
          </p:cNvPr>
          <p:cNvSpPr/>
          <p:nvPr/>
        </p:nvSpPr>
        <p:spPr bwMode="auto">
          <a:xfrm>
            <a:off x="9624060"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Move </a:t>
            </a:r>
            <a:r>
              <a:rPr lang="fr-BE" sz="1600" b="1" err="1">
                <a:gradFill>
                  <a:gsLst>
                    <a:gs pos="40075">
                      <a:srgbClr val="FFFFFF"/>
                    </a:gs>
                    <a:gs pos="30000">
                      <a:srgbClr val="FFFFFF"/>
                    </a:gs>
                  </a:gsLst>
                  <a:lin ang="5400000" scaled="0"/>
                </a:gradFill>
              </a:rPr>
              <a:t>Resources</a:t>
            </a:r>
            <a:endParaRPr lang="fr-BE" sz="1600" b="1">
              <a:gradFill>
                <a:gsLst>
                  <a:gs pos="40075">
                    <a:srgbClr val="FFFFFF"/>
                  </a:gs>
                  <a:gs pos="30000">
                    <a:srgbClr val="FFFFFF"/>
                  </a:gs>
                </a:gsLst>
                <a:lin ang="5400000" scaled="0"/>
              </a:gradFill>
            </a:endParaRPr>
          </a:p>
        </p:txBody>
      </p:sp>
    </p:spTree>
    <p:extLst>
      <p:ext uri="{BB962C8B-B14F-4D97-AF65-F5344CB8AC3E}">
        <p14:creationId xmlns:p14="http://schemas.microsoft.com/office/powerpoint/2010/main" val="16780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107996"/>
          </a:xfrm>
        </p:spPr>
        <p:txBody>
          <a:bodyPr/>
          <a:lstStyle/>
          <a:p>
            <a:r>
              <a:rPr lang="en-US"/>
              <a:t>Manage Azure Subscriptions: Understand the Scaffold</a:t>
            </a:r>
            <a:br>
              <a:rPr lang="en-US"/>
            </a:br>
            <a:endParaRPr lang="en-US"/>
          </a:p>
        </p:txBody>
      </p:sp>
      <p:grpSp>
        <p:nvGrpSpPr>
          <p:cNvPr id="31" name="Group 30">
            <a:extLst>
              <a:ext uri="{FF2B5EF4-FFF2-40B4-BE49-F238E27FC236}">
                <a16:creationId xmlns:a16="http://schemas.microsoft.com/office/drawing/2014/main" id="{B92AFA8B-A7B0-4830-AE4B-1B645075877C}"/>
              </a:ext>
            </a:extLst>
          </p:cNvPr>
          <p:cNvGrpSpPr/>
          <p:nvPr/>
        </p:nvGrpSpPr>
        <p:grpSpPr>
          <a:xfrm>
            <a:off x="1987673" y="2070740"/>
            <a:ext cx="8232779" cy="3581089"/>
            <a:chOff x="1948259" y="2030144"/>
            <a:chExt cx="8073115" cy="3511638"/>
          </a:xfrm>
        </p:grpSpPr>
        <p:sp>
          <p:nvSpPr>
            <p:cNvPr id="32" name="Rectangle 31">
              <a:extLst>
                <a:ext uri="{FF2B5EF4-FFF2-40B4-BE49-F238E27FC236}">
                  <a16:creationId xmlns:a16="http://schemas.microsoft.com/office/drawing/2014/main" id="{4E97CB6D-DDFC-4BBF-BD6E-1ABA2B52E01C}"/>
                </a:ext>
              </a:extLst>
            </p:cNvPr>
            <p:cNvSpPr/>
            <p:nvPr/>
          </p:nvSpPr>
          <p:spPr>
            <a:xfrm>
              <a:off x="7308196" y="4459957"/>
              <a:ext cx="2713178" cy="1081825"/>
            </a:xfrm>
            <a:prstGeom prst="rect">
              <a:avLst/>
            </a:prstGeom>
            <a:solidFill>
              <a:srgbClr val="0078D7"/>
            </a:solidFill>
            <a:ln w="10795" cap="flat" cmpd="sng" algn="ctr">
              <a:noFill/>
              <a:prstDash val="solid"/>
            </a:ln>
            <a:effectLst/>
          </p:spPr>
          <p:txBody>
            <a:bodyPr rtlCol="0" anchor="ctr"/>
            <a:lstStyle/>
            <a:p>
              <a:pPr marL="0" marR="0" lvl="0" indent="0" algn="r" defTabSz="932504"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Azure Security Center</a:t>
              </a:r>
            </a:p>
          </p:txBody>
        </p:sp>
        <p:sp>
          <p:nvSpPr>
            <p:cNvPr id="33" name="Rectangle 32">
              <a:extLst>
                <a:ext uri="{FF2B5EF4-FFF2-40B4-BE49-F238E27FC236}">
                  <a16:creationId xmlns:a16="http://schemas.microsoft.com/office/drawing/2014/main" id="{D825714C-57CF-4491-A8A6-8F7F6F442134}"/>
                </a:ext>
              </a:extLst>
            </p:cNvPr>
            <p:cNvSpPr/>
            <p:nvPr/>
          </p:nvSpPr>
          <p:spPr>
            <a:xfrm>
              <a:off x="7492822" y="3245050"/>
              <a:ext cx="2528552" cy="1081825"/>
            </a:xfrm>
            <a:prstGeom prst="rect">
              <a:avLst/>
            </a:prstGeom>
            <a:solidFill>
              <a:srgbClr val="0078D7"/>
            </a:solidFill>
            <a:ln w="10795" cap="flat" cmpd="sng" algn="ctr">
              <a:noFill/>
              <a:prstDash val="solid"/>
            </a:ln>
            <a:effectLst/>
          </p:spPr>
          <p:txBody>
            <a:bodyPr rtlCol="0" anchor="ctr"/>
            <a:lstStyle/>
            <a:p>
              <a:pPr marL="0" marR="0" lvl="0" indent="0" algn="r" defTabSz="932504"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Azure automation</a:t>
              </a:r>
            </a:p>
          </p:txBody>
        </p:sp>
        <p:sp>
          <p:nvSpPr>
            <p:cNvPr id="34" name="Rectangle 33">
              <a:extLst>
                <a:ext uri="{FF2B5EF4-FFF2-40B4-BE49-F238E27FC236}">
                  <a16:creationId xmlns:a16="http://schemas.microsoft.com/office/drawing/2014/main" id="{6D7157D9-C3F5-4278-80D1-249383599845}"/>
                </a:ext>
              </a:extLst>
            </p:cNvPr>
            <p:cNvSpPr/>
            <p:nvPr/>
          </p:nvSpPr>
          <p:spPr>
            <a:xfrm>
              <a:off x="7241684" y="2030144"/>
              <a:ext cx="2779690" cy="1081825"/>
            </a:xfrm>
            <a:prstGeom prst="rect">
              <a:avLst/>
            </a:prstGeom>
            <a:solidFill>
              <a:srgbClr val="0078D7"/>
            </a:solidFill>
            <a:ln w="10795" cap="flat" cmpd="sng" algn="ctr">
              <a:noFill/>
              <a:prstDash val="solid"/>
            </a:ln>
            <a:effectLst/>
          </p:spPr>
          <p:txBody>
            <a:bodyPr rtlCol="0" anchor="ctr"/>
            <a:lstStyle/>
            <a:p>
              <a:pPr marL="0" marR="0" lvl="0" indent="0" algn="r" defTabSz="932504"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Resource locks</a:t>
              </a:r>
            </a:p>
          </p:txBody>
        </p:sp>
        <p:sp>
          <p:nvSpPr>
            <p:cNvPr id="35" name="Rectangle 34">
              <a:extLst>
                <a:ext uri="{FF2B5EF4-FFF2-40B4-BE49-F238E27FC236}">
                  <a16:creationId xmlns:a16="http://schemas.microsoft.com/office/drawing/2014/main" id="{610AB013-F5A3-483A-A97F-685BF785720E}"/>
                </a:ext>
              </a:extLst>
            </p:cNvPr>
            <p:cNvSpPr/>
            <p:nvPr/>
          </p:nvSpPr>
          <p:spPr>
            <a:xfrm>
              <a:off x="1969931" y="4459957"/>
              <a:ext cx="3129566" cy="1081825"/>
            </a:xfrm>
            <a:prstGeom prst="rect">
              <a:avLst/>
            </a:prstGeom>
            <a:solidFill>
              <a:srgbClr val="0078D7"/>
            </a:solidFill>
            <a:ln w="10795" cap="flat" cmpd="sng" algn="ctr">
              <a:noFill/>
              <a:prstDash val="solid"/>
            </a:ln>
            <a:effectLst/>
          </p:spPr>
          <p:txBody>
            <a:bodyPr rIns="745988" rtlCol="0" anchor="ctr"/>
            <a:lstStyle/>
            <a:p>
              <a:pPr marL="0" marR="0" lvl="0" indent="0" defTabSz="932504"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Role-based access controls</a:t>
              </a:r>
            </a:p>
          </p:txBody>
        </p:sp>
        <p:sp>
          <p:nvSpPr>
            <p:cNvPr id="36" name="Rectangle 35">
              <a:extLst>
                <a:ext uri="{FF2B5EF4-FFF2-40B4-BE49-F238E27FC236}">
                  <a16:creationId xmlns:a16="http://schemas.microsoft.com/office/drawing/2014/main" id="{DA58777B-FEBD-48A0-A129-2537EC1D2CFA}"/>
                </a:ext>
              </a:extLst>
            </p:cNvPr>
            <p:cNvSpPr/>
            <p:nvPr/>
          </p:nvSpPr>
          <p:spPr>
            <a:xfrm>
              <a:off x="1969931" y="3245050"/>
              <a:ext cx="2736761" cy="1081825"/>
            </a:xfrm>
            <a:prstGeom prst="rect">
              <a:avLst/>
            </a:prstGeom>
            <a:solidFill>
              <a:srgbClr val="0078D7"/>
            </a:solidFill>
            <a:ln w="10795" cap="flat" cmpd="sng" algn="ctr">
              <a:noFill/>
              <a:prstDash val="solid"/>
            </a:ln>
            <a:effectLst/>
          </p:spPr>
          <p:txBody>
            <a:bodyPr rtlCol="0" anchor="ctr"/>
            <a:lstStyle/>
            <a:p>
              <a:pPr marL="0" marR="0" lvl="0" indent="0" defTabSz="932504"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Resource groups</a:t>
              </a:r>
            </a:p>
          </p:txBody>
        </p:sp>
        <p:sp>
          <p:nvSpPr>
            <p:cNvPr id="37" name="Rectangle 36">
              <a:extLst>
                <a:ext uri="{FF2B5EF4-FFF2-40B4-BE49-F238E27FC236}">
                  <a16:creationId xmlns:a16="http://schemas.microsoft.com/office/drawing/2014/main" id="{72825F10-5C33-4738-AAD3-D44F7DFCDBE1}"/>
                </a:ext>
              </a:extLst>
            </p:cNvPr>
            <p:cNvSpPr/>
            <p:nvPr/>
          </p:nvSpPr>
          <p:spPr>
            <a:xfrm>
              <a:off x="1948259" y="2030144"/>
              <a:ext cx="3129566" cy="1081825"/>
            </a:xfrm>
            <a:prstGeom prst="rect">
              <a:avLst/>
            </a:prstGeom>
            <a:solidFill>
              <a:srgbClr val="0078D7"/>
            </a:solidFill>
            <a:ln w="10795" cap="flat" cmpd="sng" algn="ctr">
              <a:noFill/>
              <a:prstDash val="solid"/>
            </a:ln>
            <a:effectLst/>
          </p:spPr>
          <p:txBody>
            <a:bodyPr rtlCol="0" anchor="ctr"/>
            <a:lstStyle/>
            <a:p>
              <a:pPr marL="0" marR="0" lvl="0" indent="0" defTabSz="932504"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Resource tags</a:t>
              </a:r>
            </a:p>
          </p:txBody>
        </p:sp>
      </p:grpSp>
      <p:sp>
        <p:nvSpPr>
          <p:cNvPr id="38" name="Rectangle 37">
            <a:extLst>
              <a:ext uri="{FF2B5EF4-FFF2-40B4-BE49-F238E27FC236}">
                <a16:creationId xmlns:a16="http://schemas.microsoft.com/office/drawing/2014/main" id="{DEEE9962-7753-4E7D-AD06-84EC36E8E11F}"/>
              </a:ext>
            </a:extLst>
          </p:cNvPr>
          <p:cNvSpPr/>
          <p:nvPr/>
        </p:nvSpPr>
        <p:spPr>
          <a:xfrm>
            <a:off x="762129" y="1330335"/>
            <a:ext cx="1131842" cy="4706050"/>
          </a:xfrm>
          <a:prstGeom prst="rect">
            <a:avLst/>
          </a:prstGeom>
          <a:solidFill>
            <a:srgbClr val="107C10"/>
          </a:solidFill>
          <a:ln w="10795" cap="flat" cmpd="sng" algn="ctr">
            <a:noFill/>
            <a:prstDash val="solid"/>
          </a:ln>
          <a:effectLst/>
        </p:spPr>
        <p:txBody>
          <a:bodyPr rtlCol="0" anchor="ctr"/>
          <a:lstStyle/>
          <a:p>
            <a:pPr marL="0" marR="0" lvl="0" indent="0" algn="ctr" defTabSz="93250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Azure Resource policy</a:t>
            </a:r>
          </a:p>
          <a:p>
            <a:pPr marL="0" marR="0" lvl="0" indent="0" algn="ctr" defTabSz="93250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&amp; audit</a:t>
            </a:r>
          </a:p>
        </p:txBody>
      </p:sp>
      <p:sp>
        <p:nvSpPr>
          <p:cNvPr id="39" name="Rectangle 38">
            <a:extLst>
              <a:ext uri="{FF2B5EF4-FFF2-40B4-BE49-F238E27FC236}">
                <a16:creationId xmlns:a16="http://schemas.microsoft.com/office/drawing/2014/main" id="{6F4798F5-31CE-4715-9B72-9B14460C21E1}"/>
              </a:ext>
            </a:extLst>
          </p:cNvPr>
          <p:cNvSpPr/>
          <p:nvPr/>
        </p:nvSpPr>
        <p:spPr>
          <a:xfrm>
            <a:off x="10339287" y="1330335"/>
            <a:ext cx="1220515" cy="4706050"/>
          </a:xfrm>
          <a:prstGeom prst="rect">
            <a:avLst/>
          </a:prstGeom>
          <a:solidFill>
            <a:srgbClr val="107C10"/>
          </a:solidFill>
          <a:ln w="10795" cap="flat" cmpd="sng" algn="ctr">
            <a:noFill/>
            <a:prstDash val="solid"/>
          </a:ln>
          <a:effectLst/>
        </p:spPr>
        <p:txBody>
          <a:bodyPr rtlCol="0" anchor="ctr"/>
          <a:lstStyle/>
          <a:p>
            <a:pPr marL="0" marR="0" lvl="0" indent="0" algn="ctr" defTabSz="93250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Naming standards</a:t>
            </a:r>
          </a:p>
        </p:txBody>
      </p:sp>
      <p:grpSp>
        <p:nvGrpSpPr>
          <p:cNvPr id="41" name="Group 40">
            <a:extLst>
              <a:ext uri="{FF2B5EF4-FFF2-40B4-BE49-F238E27FC236}">
                <a16:creationId xmlns:a16="http://schemas.microsoft.com/office/drawing/2014/main" id="{90F95167-3E8D-45F3-B557-24AAD725C3FA}"/>
              </a:ext>
            </a:extLst>
          </p:cNvPr>
          <p:cNvGrpSpPr/>
          <p:nvPr/>
        </p:nvGrpSpPr>
        <p:grpSpPr>
          <a:xfrm>
            <a:off x="762128" y="5748118"/>
            <a:ext cx="10797674" cy="758286"/>
            <a:chOff x="746483" y="5636203"/>
            <a:chExt cx="10588267" cy="743580"/>
          </a:xfrm>
          <a:solidFill>
            <a:srgbClr val="107C10"/>
          </a:solidFill>
        </p:grpSpPr>
        <p:sp>
          <p:nvSpPr>
            <p:cNvPr id="42" name="Rectangle 41">
              <a:extLst>
                <a:ext uri="{FF2B5EF4-FFF2-40B4-BE49-F238E27FC236}">
                  <a16:creationId xmlns:a16="http://schemas.microsoft.com/office/drawing/2014/main" id="{6F612A69-27CB-49CC-B6EB-D1FA71D2BB30}"/>
                </a:ext>
              </a:extLst>
            </p:cNvPr>
            <p:cNvSpPr/>
            <p:nvPr/>
          </p:nvSpPr>
          <p:spPr>
            <a:xfrm>
              <a:off x="1948259" y="5636203"/>
              <a:ext cx="8073115" cy="282677"/>
            </a:xfrm>
            <a:prstGeom prst="rect">
              <a:avLst/>
            </a:prstGeom>
            <a:grpFill/>
            <a:ln w="10795" cap="flat" cmpd="sng" algn="ctr">
              <a:noFill/>
              <a:prstDash val="solid"/>
            </a:ln>
            <a:effectLst/>
          </p:spPr>
          <p:txBody>
            <a:bodyPr rtlCol="0" anchor="ctr"/>
            <a:lstStyle/>
            <a:p>
              <a:pPr marL="0" marR="0" lvl="0" indent="0" defTabSz="93250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Subscriptions</a:t>
              </a:r>
            </a:p>
          </p:txBody>
        </p:sp>
        <p:sp>
          <p:nvSpPr>
            <p:cNvPr id="43" name="Rectangle 42">
              <a:extLst>
                <a:ext uri="{FF2B5EF4-FFF2-40B4-BE49-F238E27FC236}">
                  <a16:creationId xmlns:a16="http://schemas.microsoft.com/office/drawing/2014/main" id="{DAD0C432-BE18-45D4-B0A4-797A98865C30}"/>
                </a:ext>
              </a:extLst>
            </p:cNvPr>
            <p:cNvSpPr/>
            <p:nvPr/>
          </p:nvSpPr>
          <p:spPr>
            <a:xfrm>
              <a:off x="746483" y="6013301"/>
              <a:ext cx="10588267" cy="366482"/>
            </a:xfrm>
            <a:prstGeom prst="rect">
              <a:avLst/>
            </a:prstGeom>
            <a:grpFill/>
            <a:ln w="10795" cap="flat" cmpd="sng" algn="ctr">
              <a:noFill/>
              <a:prstDash val="solid"/>
            </a:ln>
            <a:effectLst/>
          </p:spPr>
          <p:txBody>
            <a:bodyPr rtlCol="0" anchor="ctr"/>
            <a:lstStyle/>
            <a:p>
              <a:pPr marL="0" marR="0" lvl="0" indent="0" algn="ctr" defTabSz="93250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a:ln>
                    <a:noFill/>
                  </a:ln>
                  <a:gradFill>
                    <a:gsLst>
                      <a:gs pos="0">
                        <a:srgbClr val="FFFFFF"/>
                      </a:gs>
                      <a:gs pos="100000">
                        <a:srgbClr val="FFFFFF"/>
                      </a:gs>
                    </a:gsLst>
                    <a:lin ang="0" scaled="0"/>
                  </a:gradFill>
                  <a:effectLst/>
                  <a:uLnTx/>
                  <a:uFillTx/>
                  <a:latin typeface="Segoe UI"/>
                  <a:ea typeface="+mn-ea"/>
                  <a:cs typeface="+mn-cs"/>
                </a:rPr>
                <a:t>Account/enterprise agreement</a:t>
              </a:r>
            </a:p>
          </p:txBody>
        </p:sp>
      </p:grpSp>
      <p:grpSp>
        <p:nvGrpSpPr>
          <p:cNvPr id="44" name="Group 43">
            <a:extLst>
              <a:ext uri="{FF2B5EF4-FFF2-40B4-BE49-F238E27FC236}">
                <a16:creationId xmlns:a16="http://schemas.microsoft.com/office/drawing/2014/main" id="{459467DF-2AD2-420D-BCF1-2B443ED4D500}"/>
              </a:ext>
            </a:extLst>
          </p:cNvPr>
          <p:cNvGrpSpPr/>
          <p:nvPr/>
        </p:nvGrpSpPr>
        <p:grpSpPr>
          <a:xfrm>
            <a:off x="4262153" y="1902036"/>
            <a:ext cx="4019234" cy="4016716"/>
            <a:chOff x="4178629" y="1864711"/>
            <a:chExt cx="3941286" cy="3938817"/>
          </a:xfrm>
        </p:grpSpPr>
        <p:sp>
          <p:nvSpPr>
            <p:cNvPr id="45" name="Freeform 30">
              <a:extLst>
                <a:ext uri="{FF2B5EF4-FFF2-40B4-BE49-F238E27FC236}">
                  <a16:creationId xmlns:a16="http://schemas.microsoft.com/office/drawing/2014/main" id="{372332E1-BD03-4574-B836-C0A445BF21FE}"/>
                </a:ext>
              </a:extLst>
            </p:cNvPr>
            <p:cNvSpPr/>
            <p:nvPr/>
          </p:nvSpPr>
          <p:spPr>
            <a:xfrm>
              <a:off x="4178629" y="1864711"/>
              <a:ext cx="3941286" cy="3938817"/>
            </a:xfrm>
            <a:custGeom>
              <a:avLst/>
              <a:gdLst>
                <a:gd name="connsiteX0" fmla="*/ 874590 w 3747830"/>
                <a:gd name="connsiteY0" fmla="*/ 2496586 h 3745482"/>
                <a:gd name="connsiteX1" fmla="*/ 893977 w 3747830"/>
                <a:gd name="connsiteY1" fmla="*/ 2532303 h 3745482"/>
                <a:gd name="connsiteX2" fmla="*/ 1873915 w 3747830"/>
                <a:gd name="connsiteY2" fmla="*/ 3053332 h 3745482"/>
                <a:gd name="connsiteX3" fmla="*/ 2853853 w 3747830"/>
                <a:gd name="connsiteY3" fmla="*/ 2532303 h 3745482"/>
                <a:gd name="connsiteX4" fmla="*/ 2870423 w 3747830"/>
                <a:gd name="connsiteY4" fmla="*/ 2501776 h 3745482"/>
                <a:gd name="connsiteX5" fmla="*/ 3470845 w 3747830"/>
                <a:gd name="connsiteY5" fmla="*/ 2848429 h 3745482"/>
                <a:gd name="connsiteX6" fmla="*/ 3427795 w 3747830"/>
                <a:gd name="connsiteY6" fmla="*/ 2919291 h 3745482"/>
                <a:gd name="connsiteX7" fmla="*/ 1873915 w 3747830"/>
                <a:gd name="connsiteY7" fmla="*/ 3745482 h 3745482"/>
                <a:gd name="connsiteX8" fmla="*/ 320035 w 3747830"/>
                <a:gd name="connsiteY8" fmla="*/ 2919291 h 3745482"/>
                <a:gd name="connsiteX9" fmla="*/ 273920 w 3747830"/>
                <a:gd name="connsiteY9" fmla="*/ 2843383 h 3745482"/>
                <a:gd name="connsiteX10" fmla="*/ 1827425 w 3747830"/>
                <a:gd name="connsiteY10" fmla="*/ 0 h 3745482"/>
                <a:gd name="connsiteX11" fmla="*/ 1827425 w 3747830"/>
                <a:gd name="connsiteY11" fmla="*/ 692150 h 3745482"/>
                <a:gd name="connsiteX12" fmla="*/ 1753087 w 3747830"/>
                <a:gd name="connsiteY12" fmla="*/ 695904 h 3745482"/>
                <a:gd name="connsiteX13" fmla="*/ 692150 w 3747830"/>
                <a:gd name="connsiteY13" fmla="*/ 1871567 h 3745482"/>
                <a:gd name="connsiteX14" fmla="*/ 785019 w 3747830"/>
                <a:gd name="connsiteY14" fmla="*/ 2331564 h 3745482"/>
                <a:gd name="connsiteX15" fmla="*/ 830220 w 3747830"/>
                <a:gd name="connsiteY15" fmla="*/ 2414840 h 3745482"/>
                <a:gd name="connsiteX16" fmla="*/ 225720 w 3747830"/>
                <a:gd name="connsiteY16" fmla="*/ 2763849 h 3745482"/>
                <a:gd name="connsiteX17" fmla="*/ 147262 w 3747830"/>
                <a:gd name="connsiteY17" fmla="*/ 2600980 h 3745482"/>
                <a:gd name="connsiteX18" fmla="*/ 0 w 3747830"/>
                <a:gd name="connsiteY18" fmla="*/ 1871567 h 3745482"/>
                <a:gd name="connsiteX19" fmla="*/ 1682318 w 3747830"/>
                <a:gd name="connsiteY19" fmla="*/ 7327 h 3745482"/>
                <a:gd name="connsiteX20" fmla="*/ 1920404 w 3747830"/>
                <a:gd name="connsiteY20" fmla="*/ 0 h 3745482"/>
                <a:gd name="connsiteX21" fmla="*/ 2065512 w 3747830"/>
                <a:gd name="connsiteY21" fmla="*/ 7327 h 3745482"/>
                <a:gd name="connsiteX22" fmla="*/ 3747830 w 3747830"/>
                <a:gd name="connsiteY22" fmla="*/ 1871567 h 3745482"/>
                <a:gd name="connsiteX23" fmla="*/ 3521659 w 3747830"/>
                <a:gd name="connsiteY23" fmla="*/ 2764787 h 3745482"/>
                <a:gd name="connsiteX24" fmla="*/ 3519132 w 3747830"/>
                <a:gd name="connsiteY24" fmla="*/ 2768946 h 3745482"/>
                <a:gd name="connsiteX25" fmla="*/ 2914793 w 3747830"/>
                <a:gd name="connsiteY25" fmla="*/ 2420030 h 3745482"/>
                <a:gd name="connsiteX26" fmla="*/ 2962811 w 3747830"/>
                <a:gd name="connsiteY26" fmla="*/ 2331563 h 3745482"/>
                <a:gd name="connsiteX27" fmla="*/ 3055680 w 3747830"/>
                <a:gd name="connsiteY27" fmla="*/ 1871567 h 3745482"/>
                <a:gd name="connsiteX28" fmla="*/ 1994744 w 3747830"/>
                <a:gd name="connsiteY28" fmla="*/ 695904 h 3745482"/>
                <a:gd name="connsiteX29" fmla="*/ 1920404 w 3747830"/>
                <a:gd name="connsiteY29" fmla="*/ 692150 h 374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47830" h="3745482">
                  <a:moveTo>
                    <a:pt x="874590" y="2496586"/>
                  </a:moveTo>
                  <a:lnTo>
                    <a:pt x="893977" y="2532303"/>
                  </a:lnTo>
                  <a:cubicBezTo>
                    <a:pt x="1106349" y="2846655"/>
                    <a:pt x="1465996" y="3053332"/>
                    <a:pt x="1873915" y="3053332"/>
                  </a:cubicBezTo>
                  <a:cubicBezTo>
                    <a:pt x="2281835" y="3053332"/>
                    <a:pt x="2641482" y="2846655"/>
                    <a:pt x="2853853" y="2532303"/>
                  </a:cubicBezTo>
                  <a:lnTo>
                    <a:pt x="2870423" y="2501776"/>
                  </a:lnTo>
                  <a:lnTo>
                    <a:pt x="3470845" y="2848429"/>
                  </a:lnTo>
                  <a:lnTo>
                    <a:pt x="3427795" y="2919291"/>
                  </a:lnTo>
                  <a:cubicBezTo>
                    <a:pt x="3091039" y="3417756"/>
                    <a:pt x="2520750" y="3745482"/>
                    <a:pt x="1873915" y="3745482"/>
                  </a:cubicBezTo>
                  <a:cubicBezTo>
                    <a:pt x="1227081" y="3745482"/>
                    <a:pt x="656792" y="3417756"/>
                    <a:pt x="320035" y="2919291"/>
                  </a:cubicBezTo>
                  <a:lnTo>
                    <a:pt x="273920" y="2843383"/>
                  </a:lnTo>
                  <a:close/>
                  <a:moveTo>
                    <a:pt x="1827425" y="0"/>
                  </a:moveTo>
                  <a:lnTo>
                    <a:pt x="1827425" y="692150"/>
                  </a:lnTo>
                  <a:lnTo>
                    <a:pt x="1753087" y="695904"/>
                  </a:lnTo>
                  <a:cubicBezTo>
                    <a:pt x="1157174" y="756422"/>
                    <a:pt x="692150" y="1259688"/>
                    <a:pt x="692150" y="1871567"/>
                  </a:cubicBezTo>
                  <a:cubicBezTo>
                    <a:pt x="692150" y="2034735"/>
                    <a:pt x="725219" y="2190179"/>
                    <a:pt x="785019" y="2331564"/>
                  </a:cubicBezTo>
                  <a:lnTo>
                    <a:pt x="830220" y="2414840"/>
                  </a:lnTo>
                  <a:lnTo>
                    <a:pt x="225720" y="2763849"/>
                  </a:lnTo>
                  <a:lnTo>
                    <a:pt x="147262" y="2600980"/>
                  </a:lnTo>
                  <a:cubicBezTo>
                    <a:pt x="52437" y="2376787"/>
                    <a:pt x="0" y="2130301"/>
                    <a:pt x="0" y="1871567"/>
                  </a:cubicBezTo>
                  <a:cubicBezTo>
                    <a:pt x="0" y="901316"/>
                    <a:pt x="737385" y="103290"/>
                    <a:pt x="1682318" y="7327"/>
                  </a:cubicBezTo>
                  <a:close/>
                  <a:moveTo>
                    <a:pt x="1920404" y="0"/>
                  </a:moveTo>
                  <a:lnTo>
                    <a:pt x="2065512" y="7327"/>
                  </a:lnTo>
                  <a:cubicBezTo>
                    <a:pt x="3010445" y="103290"/>
                    <a:pt x="3747830" y="901316"/>
                    <a:pt x="3747830" y="1871567"/>
                  </a:cubicBezTo>
                  <a:cubicBezTo>
                    <a:pt x="3747830" y="2194984"/>
                    <a:pt x="3665899" y="2499265"/>
                    <a:pt x="3521659" y="2764787"/>
                  </a:cubicBezTo>
                  <a:lnTo>
                    <a:pt x="3519132" y="2768946"/>
                  </a:lnTo>
                  <a:lnTo>
                    <a:pt x="2914793" y="2420030"/>
                  </a:lnTo>
                  <a:lnTo>
                    <a:pt x="2962811" y="2331563"/>
                  </a:lnTo>
                  <a:cubicBezTo>
                    <a:pt x="3022612" y="2190179"/>
                    <a:pt x="3055680" y="2034735"/>
                    <a:pt x="3055680" y="1871567"/>
                  </a:cubicBezTo>
                  <a:cubicBezTo>
                    <a:pt x="3055680" y="1259688"/>
                    <a:pt x="2590656" y="756422"/>
                    <a:pt x="1994744" y="695904"/>
                  </a:cubicBezTo>
                  <a:lnTo>
                    <a:pt x="1920404" y="692150"/>
                  </a:lnTo>
                  <a:close/>
                </a:path>
              </a:pathLst>
            </a:custGeom>
            <a:solidFill>
              <a:srgbClr val="0078D7"/>
            </a:solidFill>
            <a:ln w="127000" cap="flat" cmpd="sng" algn="ctr">
              <a:solidFill>
                <a:srgbClr val="F8F8F8"/>
              </a:solidFill>
              <a:prstDash val="solid"/>
            </a:ln>
            <a:effectLst/>
          </p:spPr>
          <p:txBody>
            <a:bodyPr rtlCol="0" anchor="ctr"/>
            <a:lstStyle/>
            <a:p>
              <a:pPr marL="0" marR="0" lvl="0" indent="0" algn="ctr" defTabSz="932504"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pic>
          <p:nvPicPr>
            <p:cNvPr id="46" name="Picture 45">
              <a:extLst>
                <a:ext uri="{FF2B5EF4-FFF2-40B4-BE49-F238E27FC236}">
                  <a16:creationId xmlns:a16="http://schemas.microsoft.com/office/drawing/2014/main" id="{BB9F5DF6-5D22-4172-B853-5B9FBD6AB8D2}"/>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6950258" y="2360328"/>
              <a:ext cx="642418" cy="642418"/>
            </a:xfrm>
            <a:prstGeom prst="rect">
              <a:avLst/>
            </a:prstGeom>
          </p:spPr>
        </p:pic>
        <p:pic>
          <p:nvPicPr>
            <p:cNvPr id="47" name="Picture 46">
              <a:extLst>
                <a:ext uri="{FF2B5EF4-FFF2-40B4-BE49-F238E27FC236}">
                  <a16:creationId xmlns:a16="http://schemas.microsoft.com/office/drawing/2014/main" id="{AE728D80-E291-4822-BEA8-EFCF5ADE4A20}"/>
                </a:ext>
              </a:extLst>
            </p:cNvPr>
            <p:cNvPicPr>
              <a:picLocks noChangeAspect="1"/>
            </p:cNvPicPr>
            <p:nvPr/>
          </p:nvPicPr>
          <p:blipFill>
            <a:blip r:embed="rId4" cstate="screen">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378622" y="3177969"/>
              <a:ext cx="407645" cy="407645"/>
            </a:xfrm>
            <a:prstGeom prst="rect">
              <a:avLst/>
            </a:prstGeom>
          </p:spPr>
        </p:pic>
        <p:pic>
          <p:nvPicPr>
            <p:cNvPr id="48" name="Picture 47">
              <a:extLst>
                <a:ext uri="{FF2B5EF4-FFF2-40B4-BE49-F238E27FC236}">
                  <a16:creationId xmlns:a16="http://schemas.microsoft.com/office/drawing/2014/main" id="{8A86602E-1CF1-4DD9-A985-C3497587B6EB}"/>
                </a:ext>
              </a:extLst>
            </p:cNvPr>
            <p:cNvPicPr>
              <a:picLocks noChangeAspect="1"/>
            </p:cNvPicPr>
            <p:nvPr/>
          </p:nvPicPr>
          <p:blipFill>
            <a:blip r:embed="rId6" cstate="screen">
              <a:biLevel thresh="2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311348" y="5150589"/>
              <a:ext cx="445962" cy="445961"/>
            </a:xfrm>
            <a:prstGeom prst="rect">
              <a:avLst/>
            </a:prstGeom>
          </p:spPr>
        </p:pic>
      </p:grpSp>
      <p:sp>
        <p:nvSpPr>
          <p:cNvPr id="50" name="Rectangle 49">
            <a:extLst>
              <a:ext uri="{FF2B5EF4-FFF2-40B4-BE49-F238E27FC236}">
                <a16:creationId xmlns:a16="http://schemas.microsoft.com/office/drawing/2014/main" id="{25443F68-2485-443E-BCE2-0B52EED34BBA}"/>
              </a:ext>
            </a:extLst>
          </p:cNvPr>
          <p:cNvSpPr/>
          <p:nvPr/>
        </p:nvSpPr>
        <p:spPr>
          <a:xfrm>
            <a:off x="681683" y="6539042"/>
            <a:ext cx="2522037" cy="369332"/>
          </a:xfrm>
          <a:prstGeom prst="rect">
            <a:avLst/>
          </a:prstGeom>
        </p:spPr>
        <p:txBody>
          <a:bodyPr wrap="none">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05050"/>
                </a:solidFill>
                <a:effectLst/>
                <a:uLnTx/>
                <a:uFillTx/>
                <a:hlinkClick r:id="rId8"/>
              </a:rPr>
              <a:t>aka.ms/Azure/Scaffold</a:t>
            </a:r>
            <a:r>
              <a:rPr kumimoji="0" lang="en-US" sz="1800" b="0" i="0" u="none" strike="noStrike" kern="0" cap="none" spc="0" normalizeH="0" baseline="0" noProof="0">
                <a:ln>
                  <a:noFill/>
                </a:ln>
                <a:solidFill>
                  <a:srgbClr val="505050"/>
                </a:solidFill>
                <a:effectLst/>
                <a:uLnTx/>
                <a:uFillTx/>
              </a:rPr>
              <a:t> </a:t>
            </a:r>
          </a:p>
        </p:txBody>
      </p:sp>
    </p:spTree>
    <p:extLst>
      <p:ext uri="{BB962C8B-B14F-4D97-AF65-F5344CB8AC3E}">
        <p14:creationId xmlns:p14="http://schemas.microsoft.com/office/powerpoint/2010/main" val="365802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8E33F51-0476-4017-B072-C5D06E69DF04}"/>
              </a:ext>
            </a:extLst>
          </p:cNvPr>
          <p:cNvSpPr/>
          <p:nvPr/>
        </p:nvSpPr>
        <p:spPr>
          <a:xfrm>
            <a:off x="681683" y="6539042"/>
            <a:ext cx="7920117" cy="369332"/>
          </a:xfrm>
          <a:prstGeom prst="rect">
            <a:avLst/>
          </a:prstGeom>
        </p:spPr>
        <p:txBody>
          <a:bodyPr wrap="none">
            <a:spAutoFit/>
          </a:bodyPr>
          <a:lstStyle/>
          <a:p>
            <a:pPr lvl="0" defTabSz="932742"/>
            <a:r>
              <a:rPr lang="en-US" sz="1800" kern="0">
                <a:solidFill>
                  <a:srgbClr val="505050"/>
                </a:solidFill>
                <a:hlinkClick r:id="rId3"/>
              </a:rPr>
              <a:t>aka.ms/Azure/Subscriptions</a:t>
            </a:r>
            <a:r>
              <a:rPr lang="en-US" sz="1800" kern="0">
                <a:solidFill>
                  <a:srgbClr val="505050"/>
                </a:solidFill>
              </a:rPr>
              <a:t> 			</a:t>
            </a:r>
            <a:r>
              <a:rPr lang="en-US" sz="1800" kern="0">
                <a:solidFill>
                  <a:srgbClr val="505050"/>
                </a:solidFill>
                <a:hlinkClick r:id="rId4"/>
              </a:rPr>
              <a:t>aka.ms/Azure/RBAC</a:t>
            </a:r>
            <a:r>
              <a:rPr lang="en-US" sz="1800" kern="0">
                <a:solidFill>
                  <a:srgbClr val="505050"/>
                </a:solidFill>
              </a:rPr>
              <a:t> </a:t>
            </a:r>
            <a:endParaRPr kumimoji="0" lang="en-US" sz="1800" b="0" i="0" u="none" strike="noStrike" kern="0" cap="none" spc="0" normalizeH="0" baseline="0" noProof="0">
              <a:ln>
                <a:noFill/>
              </a:ln>
              <a:solidFill>
                <a:srgbClr val="505050"/>
              </a:solidFill>
              <a:effectLst/>
              <a:uLnTx/>
              <a:uFillTx/>
            </a:endParaRPr>
          </a:p>
        </p:txBody>
      </p:sp>
      <p:pic>
        <p:nvPicPr>
          <p:cNvPr id="3" name="Picture 2">
            <a:extLst>
              <a:ext uri="{FF2B5EF4-FFF2-40B4-BE49-F238E27FC236}">
                <a16:creationId xmlns:a16="http://schemas.microsoft.com/office/drawing/2014/main" id="{F890A63D-7A0A-43AD-9741-15253ECC3170}"/>
              </a:ext>
            </a:extLst>
          </p:cNvPr>
          <p:cNvPicPr>
            <a:picLocks noChangeAspect="1"/>
          </p:cNvPicPr>
          <p:nvPr/>
        </p:nvPicPr>
        <p:blipFill>
          <a:blip r:embed="rId5"/>
          <a:stretch>
            <a:fillRect/>
          </a:stretch>
        </p:blipFill>
        <p:spPr>
          <a:xfrm>
            <a:off x="6417733" y="150508"/>
            <a:ext cx="5594009" cy="6388534"/>
          </a:xfrm>
          <a:prstGeom prst="rect">
            <a:avLst/>
          </a:prstGeom>
        </p:spPr>
      </p:pic>
      <p:sp>
        <p:nvSpPr>
          <p:cNvPr id="17" name="Title 16"/>
          <p:cNvSpPr>
            <a:spLocks noGrp="1"/>
          </p:cNvSpPr>
          <p:nvPr>
            <p:ph type="title"/>
          </p:nvPr>
        </p:nvSpPr>
        <p:spPr>
          <a:xfrm>
            <a:off x="388377" y="423884"/>
            <a:ext cx="5953156" cy="1969770"/>
          </a:xfrm>
        </p:spPr>
        <p:txBody>
          <a:bodyPr/>
          <a:lstStyle/>
          <a:p>
            <a:r>
              <a:rPr lang="en-US"/>
              <a:t>Manage Azure Subscriptions</a:t>
            </a:r>
            <a:br>
              <a:rPr lang="en-US"/>
            </a:br>
            <a:r>
              <a:rPr lang="en-US"/>
              <a:t>RBAC </a:t>
            </a:r>
            <a:r>
              <a:rPr lang="en-US" sz="3200"/>
              <a:t>Administrator Permissions</a:t>
            </a:r>
            <a:r>
              <a:rPr lang="en-US"/>
              <a:t/>
            </a:r>
            <a:br>
              <a:rPr lang="en-US"/>
            </a:br>
            <a:r>
              <a:rPr lang="en-US" sz="2000">
                <a:gradFill>
                  <a:gsLst>
                    <a:gs pos="1250">
                      <a:srgbClr val="1A1A1A"/>
                    </a:gs>
                    <a:gs pos="100000">
                      <a:srgbClr val="1A1A1A"/>
                    </a:gs>
                  </a:gsLst>
                  <a:lin ang="5400000" scaled="0"/>
                </a:gradFill>
              </a:rPr>
              <a:t/>
            </a:r>
            <a:br>
              <a:rPr lang="en-US" sz="2000">
                <a:gradFill>
                  <a:gsLst>
                    <a:gs pos="1250">
                      <a:srgbClr val="1A1A1A"/>
                    </a:gs>
                    <a:gs pos="100000">
                      <a:srgbClr val="1A1A1A"/>
                    </a:gs>
                  </a:gsLst>
                  <a:lin ang="5400000" scaled="0"/>
                </a:gradFill>
              </a:rPr>
            </a:br>
            <a:endParaRPr lang="en-US"/>
          </a:p>
        </p:txBody>
      </p:sp>
      <p:pic>
        <p:nvPicPr>
          <p:cNvPr id="56" name="Picture 55">
            <a:extLst>
              <a:ext uri="{FF2B5EF4-FFF2-40B4-BE49-F238E27FC236}">
                <a16:creationId xmlns:a16="http://schemas.microsoft.com/office/drawing/2014/main" id="{006D68F1-3DB0-4E73-AB27-12D9F93E6FA3}"/>
              </a:ext>
            </a:extLst>
          </p:cNvPr>
          <p:cNvPicPr>
            <a:picLocks noChangeAspect="1"/>
          </p:cNvPicPr>
          <p:nvPr/>
        </p:nvPicPr>
        <p:blipFill>
          <a:blip r:embed="rId6"/>
          <a:stretch>
            <a:fillRect/>
          </a:stretch>
        </p:blipFill>
        <p:spPr>
          <a:xfrm>
            <a:off x="8961437" y="415142"/>
            <a:ext cx="2660450" cy="6362131"/>
          </a:xfrm>
          <a:prstGeom prst="rect">
            <a:avLst/>
          </a:prstGeom>
          <a:ln>
            <a:noFill/>
          </a:ln>
          <a:effectLst>
            <a:outerShdw blurRad="190500" algn="tl" rotWithShape="0">
              <a:srgbClr val="000000">
                <a:alpha val="70000"/>
              </a:srgbClr>
            </a:outerShdw>
          </a:effectLst>
        </p:spPr>
      </p:pic>
      <p:sp>
        <p:nvSpPr>
          <p:cNvPr id="57" name="Rectangle: Rounded Corners 56">
            <a:extLst>
              <a:ext uri="{FF2B5EF4-FFF2-40B4-BE49-F238E27FC236}">
                <a16:creationId xmlns:a16="http://schemas.microsoft.com/office/drawing/2014/main" id="{FC654352-0046-47F3-87A3-00581E185229}"/>
              </a:ext>
            </a:extLst>
          </p:cNvPr>
          <p:cNvSpPr/>
          <p:nvPr/>
        </p:nvSpPr>
        <p:spPr bwMode="auto">
          <a:xfrm>
            <a:off x="8809037" y="4030662"/>
            <a:ext cx="2743200" cy="1600200"/>
          </a:xfrm>
          <a:prstGeom prst="round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8" name="Picture 57">
            <a:extLst>
              <a:ext uri="{FF2B5EF4-FFF2-40B4-BE49-F238E27FC236}">
                <a16:creationId xmlns:a16="http://schemas.microsoft.com/office/drawing/2014/main" id="{EA9822D3-3570-4FF0-87B8-AEB95F1AE0F5}"/>
              </a:ext>
            </a:extLst>
          </p:cNvPr>
          <p:cNvPicPr>
            <a:picLocks noChangeAspect="1"/>
          </p:cNvPicPr>
          <p:nvPr/>
        </p:nvPicPr>
        <p:blipFill>
          <a:blip r:embed="rId7"/>
          <a:stretch>
            <a:fillRect/>
          </a:stretch>
        </p:blipFill>
        <p:spPr>
          <a:xfrm>
            <a:off x="1683391" y="1782745"/>
            <a:ext cx="3967192" cy="44958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125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up)">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xit" presetSubtype="0" fill="hold" nodeType="withEffect">
                                  <p:stCondLst>
                                    <p:cond delay="0"/>
                                  </p:stCondLst>
                                  <p:childTnLst>
                                    <p:animEffect transition="out" filter="fade">
                                      <p:cBhvr>
                                        <p:cTn id="19" dur="500"/>
                                        <p:tgtEl>
                                          <p:spTgt spid="56"/>
                                        </p:tgtEl>
                                      </p:cBhvr>
                                    </p:animEffect>
                                    <p:set>
                                      <p:cBhvr>
                                        <p:cTn id="20" dur="1" fill="hold">
                                          <p:stCondLst>
                                            <p:cond delay="499"/>
                                          </p:stCondLst>
                                        </p:cTn>
                                        <p:tgtEl>
                                          <p:spTgt spid="5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7"/>
                                        </p:tgtEl>
                                      </p:cBhvr>
                                    </p:animEffect>
                                    <p:set>
                                      <p:cBhvr>
                                        <p:cTn id="2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Role-Based Access Control</a:t>
            </a:r>
          </a:p>
        </p:txBody>
      </p:sp>
      <p:pic>
        <p:nvPicPr>
          <p:cNvPr id="5122" name="Picture 2" descr="Resource Scope"/>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17879" y="1860256"/>
            <a:ext cx="4482124" cy="42642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1867071694"/>
              </p:ext>
            </p:extLst>
          </p:nvPr>
        </p:nvGraphicFramePr>
        <p:xfrm>
          <a:off x="6093460" y="1860256"/>
          <a:ext cx="5602655" cy="3993251"/>
        </p:xfrm>
        <a:graphic>
          <a:graphicData uri="http://schemas.openxmlformats.org/drawingml/2006/table">
            <a:tbl>
              <a:tblPr firstRow="1" firstCol="1">
                <a:tableStyleId>{7DF18680-E054-41AD-8BC1-D1AEF772440D}</a:tableStyleId>
              </a:tblPr>
              <a:tblGrid>
                <a:gridCol w="2726627">
                  <a:extLst>
                    <a:ext uri="{9D8B030D-6E8A-4147-A177-3AD203B41FA5}">
                      <a16:colId xmlns:a16="http://schemas.microsoft.com/office/drawing/2014/main" val="1573091836"/>
                    </a:ext>
                  </a:extLst>
                </a:gridCol>
                <a:gridCol w="2876028">
                  <a:extLst>
                    <a:ext uri="{9D8B030D-6E8A-4147-A177-3AD203B41FA5}">
                      <a16:colId xmlns:a16="http://schemas.microsoft.com/office/drawing/2014/main" val="1809805559"/>
                    </a:ext>
                  </a:extLst>
                </a:gridCol>
              </a:tblGrid>
              <a:tr h="339285">
                <a:tc>
                  <a:txBody>
                    <a:bodyPr/>
                    <a:lstStyle/>
                    <a:p>
                      <a:r>
                        <a:rPr lang="en-US" sz="1600" dirty="0">
                          <a:solidFill>
                            <a:schemeClr val="bg1"/>
                          </a:solidFill>
                        </a:rPr>
                        <a:t>ROLE NAME</a:t>
                      </a:r>
                    </a:p>
                  </a:txBody>
                  <a:tcPr marL="59761" marR="59761" marT="29881" marB="29881" anchor="ctr">
                    <a:solidFill>
                      <a:schemeClr val="tx1"/>
                    </a:solidFill>
                  </a:tcPr>
                </a:tc>
                <a:tc>
                  <a:txBody>
                    <a:bodyPr/>
                    <a:lstStyle/>
                    <a:p>
                      <a:r>
                        <a:rPr lang="en-US" sz="1600">
                          <a:solidFill>
                            <a:schemeClr val="bg1"/>
                          </a:solidFill>
                        </a:rPr>
                        <a:t>DESCRIPTION</a:t>
                      </a:r>
                    </a:p>
                  </a:txBody>
                  <a:tcPr marL="59761" marR="59761" marT="29881" marB="29881" anchor="ctr">
                    <a:solidFill>
                      <a:schemeClr val="tx1"/>
                    </a:solidFill>
                  </a:tcPr>
                </a:tc>
                <a:extLst>
                  <a:ext uri="{0D108BD9-81ED-4DB2-BD59-A6C34878D82A}">
                    <a16:rowId xmlns:a16="http://schemas.microsoft.com/office/drawing/2014/main" val="3169611762"/>
                  </a:ext>
                </a:extLst>
              </a:tr>
              <a:tr h="593751">
                <a:tc>
                  <a:txBody>
                    <a:bodyPr/>
                    <a:lstStyle/>
                    <a:p>
                      <a:r>
                        <a:rPr lang="en-US" sz="1600" dirty="0">
                          <a:solidFill>
                            <a:schemeClr val="bg1"/>
                          </a:solidFill>
                        </a:rPr>
                        <a:t>Contributor</a:t>
                      </a:r>
                    </a:p>
                  </a:txBody>
                  <a:tcPr marL="59761" marR="59761" marT="29881" marB="29881" anchor="ctr">
                    <a:solidFill>
                      <a:schemeClr val="accent3"/>
                    </a:solidFill>
                  </a:tcPr>
                </a:tc>
                <a:tc>
                  <a:txBody>
                    <a:bodyPr/>
                    <a:lstStyle/>
                    <a:p>
                      <a:r>
                        <a:rPr lang="en-US" sz="1600" dirty="0">
                          <a:solidFill>
                            <a:schemeClr val="bg1"/>
                          </a:solidFill>
                        </a:rPr>
                        <a:t>Contributors can manage everything except access.</a:t>
                      </a:r>
                    </a:p>
                  </a:txBody>
                  <a:tcPr marL="59761" marR="59761" marT="29881" marB="29881" anchor="ctr">
                    <a:solidFill>
                      <a:schemeClr val="accent3"/>
                    </a:solidFill>
                  </a:tcPr>
                </a:tc>
                <a:extLst>
                  <a:ext uri="{0D108BD9-81ED-4DB2-BD59-A6C34878D82A}">
                    <a16:rowId xmlns:a16="http://schemas.microsoft.com/office/drawing/2014/main" val="1605543816"/>
                  </a:ext>
                </a:extLst>
              </a:tr>
              <a:tr h="593751">
                <a:tc>
                  <a:txBody>
                    <a:bodyPr/>
                    <a:lstStyle/>
                    <a:p>
                      <a:r>
                        <a:rPr lang="en-US" sz="1600">
                          <a:solidFill>
                            <a:schemeClr val="bg1"/>
                          </a:solidFill>
                        </a:rPr>
                        <a:t>Owner</a:t>
                      </a:r>
                    </a:p>
                  </a:txBody>
                  <a:tcPr marL="59761" marR="59761" marT="29881" marB="29881" anchor="ctr">
                    <a:solidFill>
                      <a:schemeClr val="accent3"/>
                    </a:solidFill>
                  </a:tcPr>
                </a:tc>
                <a:tc>
                  <a:txBody>
                    <a:bodyPr/>
                    <a:lstStyle/>
                    <a:p>
                      <a:r>
                        <a:rPr lang="en-US" sz="1600" dirty="0">
                          <a:solidFill>
                            <a:schemeClr val="bg1"/>
                          </a:solidFill>
                        </a:rPr>
                        <a:t>Owner can manage everything, including access.</a:t>
                      </a:r>
                    </a:p>
                  </a:txBody>
                  <a:tcPr marL="59761" marR="59761" marT="29881" marB="29881" anchor="ctr">
                    <a:solidFill>
                      <a:schemeClr val="accent3"/>
                    </a:solidFill>
                  </a:tcPr>
                </a:tc>
                <a:extLst>
                  <a:ext uri="{0D108BD9-81ED-4DB2-BD59-A6C34878D82A}">
                    <a16:rowId xmlns:a16="http://schemas.microsoft.com/office/drawing/2014/main" val="254067156"/>
                  </a:ext>
                </a:extLst>
              </a:tr>
              <a:tr h="593751">
                <a:tc>
                  <a:txBody>
                    <a:bodyPr/>
                    <a:lstStyle/>
                    <a:p>
                      <a:r>
                        <a:rPr lang="en-US" sz="1600">
                          <a:solidFill>
                            <a:schemeClr val="bg1"/>
                          </a:solidFill>
                        </a:rPr>
                        <a:t>Reader</a:t>
                      </a:r>
                    </a:p>
                  </a:txBody>
                  <a:tcPr marL="59761" marR="59761" marT="29881" marB="29881" anchor="ctr">
                    <a:solidFill>
                      <a:schemeClr val="accent3"/>
                    </a:solidFill>
                  </a:tcPr>
                </a:tc>
                <a:tc>
                  <a:txBody>
                    <a:bodyPr/>
                    <a:lstStyle/>
                    <a:p>
                      <a:r>
                        <a:rPr lang="en-US" sz="1600" dirty="0">
                          <a:solidFill>
                            <a:schemeClr val="bg1"/>
                          </a:solidFill>
                        </a:rPr>
                        <a:t>Readers can view everything, but can't make changes.</a:t>
                      </a:r>
                    </a:p>
                  </a:txBody>
                  <a:tcPr marL="59761" marR="59761" marT="29881" marB="29881" anchor="ctr">
                    <a:solidFill>
                      <a:schemeClr val="accent3"/>
                    </a:solidFill>
                  </a:tcPr>
                </a:tc>
                <a:extLst>
                  <a:ext uri="{0D108BD9-81ED-4DB2-BD59-A6C34878D82A}">
                    <a16:rowId xmlns:a16="http://schemas.microsoft.com/office/drawing/2014/main" val="2461657810"/>
                  </a:ext>
                </a:extLst>
              </a:tr>
              <a:tr h="593751">
                <a:tc>
                  <a:txBody>
                    <a:bodyPr/>
                    <a:lstStyle/>
                    <a:p>
                      <a:r>
                        <a:rPr lang="en-US" sz="1600">
                          <a:solidFill>
                            <a:schemeClr val="bg1"/>
                          </a:solidFill>
                        </a:rPr>
                        <a:t>User Access Administrator</a:t>
                      </a:r>
                    </a:p>
                  </a:txBody>
                  <a:tcPr marL="59761" marR="59761" marT="29881" marB="29881" anchor="ctr">
                    <a:solidFill>
                      <a:schemeClr val="accent3"/>
                    </a:solidFill>
                  </a:tcPr>
                </a:tc>
                <a:tc>
                  <a:txBody>
                    <a:bodyPr/>
                    <a:lstStyle/>
                    <a:p>
                      <a:r>
                        <a:rPr lang="en-US" sz="1600" dirty="0">
                          <a:solidFill>
                            <a:schemeClr val="bg1"/>
                          </a:solidFill>
                        </a:rPr>
                        <a:t>Lets you manage user access to Azure resources.</a:t>
                      </a:r>
                    </a:p>
                  </a:txBody>
                  <a:tcPr marL="59761" marR="59761" marT="29881" marB="29881" anchor="ctr">
                    <a:solidFill>
                      <a:schemeClr val="accent3"/>
                    </a:solidFill>
                  </a:tcPr>
                </a:tc>
                <a:extLst>
                  <a:ext uri="{0D108BD9-81ED-4DB2-BD59-A6C34878D82A}">
                    <a16:rowId xmlns:a16="http://schemas.microsoft.com/office/drawing/2014/main" val="482122878"/>
                  </a:ext>
                </a:extLst>
              </a:tr>
              <a:tr h="1102679">
                <a:tc>
                  <a:txBody>
                    <a:bodyPr/>
                    <a:lstStyle/>
                    <a:p>
                      <a:r>
                        <a:rPr lang="en-US" sz="1600">
                          <a:solidFill>
                            <a:schemeClr val="bg1"/>
                          </a:solidFill>
                        </a:rPr>
                        <a:t>Virtual Machine Contributor</a:t>
                      </a:r>
                    </a:p>
                  </a:txBody>
                  <a:tcPr marL="59761" marR="59761" marT="29881" marB="29881" anchor="ctr">
                    <a:solidFill>
                      <a:schemeClr val="accent3"/>
                    </a:solidFill>
                  </a:tcPr>
                </a:tc>
                <a:tc>
                  <a:txBody>
                    <a:bodyPr/>
                    <a:lstStyle/>
                    <a:p>
                      <a:r>
                        <a:rPr lang="en-US" sz="1600" dirty="0">
                          <a:solidFill>
                            <a:schemeClr val="bg1"/>
                          </a:solidFill>
                        </a:rPr>
                        <a:t>Lets you manage virtual machines, but not access to them, and not the virtual network or storage account they're connected to.</a:t>
                      </a:r>
                    </a:p>
                  </a:txBody>
                  <a:tcPr marL="59761" marR="59761" marT="29881" marB="29881" anchor="ctr">
                    <a:solidFill>
                      <a:schemeClr val="accent3"/>
                    </a:solidFill>
                  </a:tcPr>
                </a:tc>
                <a:extLst>
                  <a:ext uri="{0D108BD9-81ED-4DB2-BD59-A6C34878D82A}">
                    <a16:rowId xmlns:a16="http://schemas.microsoft.com/office/drawing/2014/main" val="1168202700"/>
                  </a:ext>
                </a:extLst>
              </a:tr>
            </a:tbl>
          </a:graphicData>
        </a:graphic>
      </p:graphicFrame>
    </p:spTree>
    <p:custDataLst>
      <p:tags r:id="rId1"/>
    </p:custDataLst>
    <p:extLst>
      <p:ext uri="{BB962C8B-B14F-4D97-AF65-F5344CB8AC3E}">
        <p14:creationId xmlns:p14="http://schemas.microsoft.com/office/powerpoint/2010/main" val="213099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142998-EA94-4FA2-A6F3-9EB067C25E21}"/>
              </a:ext>
            </a:extLst>
          </p:cNvPr>
          <p:cNvSpPr>
            <a:spLocks noGrp="1"/>
          </p:cNvSpPr>
          <p:nvPr>
            <p:ph type="title"/>
          </p:nvPr>
        </p:nvSpPr>
        <p:spPr/>
        <p:txBody>
          <a:bodyPr/>
          <a:lstStyle/>
          <a:p>
            <a:r>
              <a:rPr lang="en-US" dirty="0"/>
              <a:t>Exam Prep | Exam AZ-103: Microsoft Azure Administrator</a:t>
            </a:r>
          </a:p>
        </p:txBody>
      </p:sp>
      <p:sp>
        <p:nvSpPr>
          <p:cNvPr id="5" name="Text Placeholder 4">
            <a:extLst>
              <a:ext uri="{FF2B5EF4-FFF2-40B4-BE49-F238E27FC236}">
                <a16:creationId xmlns:a16="http://schemas.microsoft.com/office/drawing/2014/main" id="{6F88C36C-D184-4AF5-92D2-A0DBD6B7A82C}"/>
              </a:ext>
            </a:extLst>
          </p:cNvPr>
          <p:cNvSpPr>
            <a:spLocks noGrp="1"/>
          </p:cNvSpPr>
          <p:nvPr>
            <p:ph type="body" sz="quarter" idx="12"/>
          </p:nvPr>
        </p:nvSpPr>
        <p:spPr>
          <a:xfrm>
            <a:off x="584200" y="3962400"/>
            <a:ext cx="5510213" cy="1938992"/>
          </a:xfrm>
        </p:spPr>
        <p:txBody>
          <a:bodyPr/>
          <a:lstStyle/>
          <a:p>
            <a:r>
              <a:rPr lang="en-US" sz="1800" dirty="0"/>
              <a:t>Josue Vidal </a:t>
            </a:r>
          </a:p>
          <a:p>
            <a:r>
              <a:rPr lang="en-US" sz="1800" dirty="0"/>
              <a:t>Senior Cloud Solution Architect</a:t>
            </a:r>
          </a:p>
          <a:p>
            <a:r>
              <a:rPr lang="en-US" sz="1800" dirty="0"/>
              <a:t>GFT Group</a:t>
            </a:r>
          </a:p>
          <a:p>
            <a:endParaRPr lang="en-US" sz="1800" dirty="0"/>
          </a:p>
          <a:p>
            <a:r>
              <a:rPr lang="en-US" sz="1800" dirty="0"/>
              <a:t>Carlos Mattos</a:t>
            </a:r>
          </a:p>
          <a:p>
            <a:r>
              <a:rPr lang="en-US" sz="1800" dirty="0"/>
              <a:t>Director of Technology and Innovation</a:t>
            </a:r>
          </a:p>
          <a:p>
            <a:r>
              <a:rPr lang="en-US" sz="1800" dirty="0"/>
              <a:t>GFT Group</a:t>
            </a:r>
          </a:p>
        </p:txBody>
      </p:sp>
      <p:sp>
        <p:nvSpPr>
          <p:cNvPr id="6" name="Text Placeholder 5">
            <a:extLst>
              <a:ext uri="{FF2B5EF4-FFF2-40B4-BE49-F238E27FC236}">
                <a16:creationId xmlns:a16="http://schemas.microsoft.com/office/drawing/2014/main" id="{52F66383-D754-4A54-B1B0-CAB4C16717A4}"/>
              </a:ext>
            </a:extLst>
          </p:cNvPr>
          <p:cNvSpPr>
            <a:spLocks noGrp="1"/>
          </p:cNvSpPr>
          <p:nvPr>
            <p:ph type="body" sz="quarter" idx="14"/>
          </p:nvPr>
        </p:nvSpPr>
        <p:spPr/>
        <p:txBody>
          <a:bodyPr/>
          <a:lstStyle/>
          <a:p>
            <a:r>
              <a:rPr lang="en-US" dirty="0"/>
              <a:t>BRK3201</a:t>
            </a:r>
          </a:p>
        </p:txBody>
      </p:sp>
    </p:spTree>
    <p:extLst>
      <p:ext uri="{BB962C8B-B14F-4D97-AF65-F5344CB8AC3E}">
        <p14:creationId xmlns:p14="http://schemas.microsoft.com/office/powerpoint/2010/main" val="6667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Role-Based Access Control</a:t>
            </a:r>
          </a:p>
        </p:txBody>
      </p:sp>
      <p:graphicFrame>
        <p:nvGraphicFramePr>
          <p:cNvPr id="4" name="Categorized Diagram"/>
          <p:cNvGraphicFramePr/>
          <p:nvPr/>
        </p:nvGraphicFramePr>
        <p:xfrm>
          <a:off x="-1768051" y="1611506"/>
          <a:ext cx="9487163" cy="4807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46" name="Picture 2" descr="Resource Groups"/>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6629940" y="2317040"/>
            <a:ext cx="4482124" cy="31609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pic>
    </p:spTree>
    <p:custDataLst>
      <p:tags r:id="rId1"/>
    </p:custDataLst>
    <p:extLst>
      <p:ext uri="{BB962C8B-B14F-4D97-AF65-F5344CB8AC3E}">
        <p14:creationId xmlns:p14="http://schemas.microsoft.com/office/powerpoint/2010/main" val="32459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dgm="http://schemas.openxmlformats.org/drawingml/2006/diagram"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Analyze Resource Utilization and Consumption</a:t>
            </a:r>
            <a:br>
              <a:rPr lang="en-US"/>
            </a:br>
            <a:r>
              <a:rPr lang="en-US"/>
              <a:t/>
            </a:r>
            <a:br>
              <a:rPr lang="en-US"/>
            </a:br>
            <a:r>
              <a:rPr lang="en-US"/>
              <a:t/>
            </a:r>
            <a:br>
              <a:rPr lang="en-US"/>
            </a:br>
            <a:endParaRPr lang="en-US"/>
          </a:p>
        </p:txBody>
      </p:sp>
      <p:sp>
        <p:nvSpPr>
          <p:cNvPr id="3" name="Text Placeholder 2">
            <a:extLst>
              <a:ext uri="{FF2B5EF4-FFF2-40B4-BE49-F238E27FC236}">
                <a16:creationId xmlns:a16="http://schemas.microsoft.com/office/drawing/2014/main" id="{1FE4768E-5FC5-4B3A-99BD-D62574DFC8A3}"/>
              </a:ext>
            </a:extLst>
          </p:cNvPr>
          <p:cNvSpPr>
            <a:spLocks noGrp="1"/>
          </p:cNvSpPr>
          <p:nvPr>
            <p:ph type="body" sz="quarter" idx="10"/>
          </p:nvPr>
        </p:nvSpPr>
        <p:spPr>
          <a:xfrm>
            <a:off x="584200" y="1435497"/>
            <a:ext cx="11018520" cy="5084469"/>
          </a:xfrm>
        </p:spPr>
        <p:txBody>
          <a:bodyPr/>
          <a:lstStyle/>
          <a:p>
            <a:r>
              <a:rPr lang="en-US"/>
              <a:t>Configure diagnostic settings on resources; </a:t>
            </a:r>
          </a:p>
          <a:p>
            <a:r>
              <a:rPr lang="en-US"/>
              <a:t>create baseline for resources; </a:t>
            </a:r>
          </a:p>
          <a:p>
            <a:r>
              <a:rPr lang="en-US"/>
              <a:t>create and rest alerts; </a:t>
            </a:r>
          </a:p>
          <a:p>
            <a:r>
              <a:rPr lang="en-US"/>
              <a:t>analyze alerts across subscription; </a:t>
            </a:r>
          </a:p>
          <a:p>
            <a:r>
              <a:rPr lang="en-US"/>
              <a:t>analyze metrics across subscription; </a:t>
            </a:r>
          </a:p>
          <a:p>
            <a:r>
              <a:rPr lang="en-US"/>
              <a:t>create action groups; </a:t>
            </a:r>
          </a:p>
          <a:p>
            <a:r>
              <a:rPr lang="en-US"/>
              <a:t>monitor for unused resources; monitor spend; report on spend; </a:t>
            </a:r>
          </a:p>
          <a:p>
            <a:r>
              <a:rPr lang="en-US"/>
              <a:t>utilize Log Search query functions; </a:t>
            </a:r>
          </a:p>
          <a:p>
            <a:r>
              <a:rPr lang="en-US"/>
              <a:t>view alerts in Log Analytics</a:t>
            </a:r>
          </a:p>
          <a:p>
            <a:endParaRPr lang="fr-BE"/>
          </a:p>
        </p:txBody>
      </p:sp>
      <p:sp>
        <p:nvSpPr>
          <p:cNvPr id="5" name="Rectangle 4">
            <a:extLst>
              <a:ext uri="{FF2B5EF4-FFF2-40B4-BE49-F238E27FC236}">
                <a16:creationId xmlns:a16="http://schemas.microsoft.com/office/drawing/2014/main" id="{1BA0CA51-7C55-4788-8305-869423DD46E0}"/>
              </a:ext>
            </a:extLst>
          </p:cNvPr>
          <p:cNvSpPr/>
          <p:nvPr/>
        </p:nvSpPr>
        <p:spPr>
          <a:xfrm>
            <a:off x="1410262" y="6488668"/>
            <a:ext cx="9371476" cy="369332"/>
          </a:xfrm>
          <a:prstGeom prst="rect">
            <a:avLst/>
          </a:prstGeom>
        </p:spPr>
        <p:txBody>
          <a:bodyPr wrap="square">
            <a:spAutoFit/>
          </a:bodyPr>
          <a:lstStyle/>
          <a:p>
            <a:pPr lvl="0" defTabSz="932742">
              <a:defRPr/>
            </a:pPr>
            <a:r>
              <a:rPr lang="en-US" sz="1800" kern="0">
                <a:solidFill>
                  <a:srgbClr val="505050"/>
                </a:solidFill>
                <a:hlinkClick r:id="rId3"/>
              </a:rPr>
              <a:t>https://docs.microsoft.com/en-us/azure/monitoring-and-diagnostics/monitoring-overview</a:t>
            </a:r>
            <a:r>
              <a:rPr lang="en-US" sz="1800" kern="0">
                <a:solidFill>
                  <a:srgbClr val="505050"/>
                </a:solidFill>
              </a:rPr>
              <a:t> </a:t>
            </a:r>
            <a:endParaRPr kumimoji="0" lang="en-US" sz="1800" b="0" i="0" u="none" strike="noStrike" kern="0" cap="none" spc="0" normalizeH="0" baseline="0" noProof="0">
              <a:ln>
                <a:noFill/>
              </a:ln>
              <a:solidFill>
                <a:srgbClr val="505050"/>
              </a:solidFill>
              <a:effectLst/>
              <a:uLnTx/>
              <a:uFillTx/>
            </a:endParaRPr>
          </a:p>
        </p:txBody>
      </p:sp>
    </p:spTree>
    <p:extLst>
      <p:ext uri="{BB962C8B-B14F-4D97-AF65-F5344CB8AC3E}">
        <p14:creationId xmlns:p14="http://schemas.microsoft.com/office/powerpoint/2010/main" val="232392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Analyze Resource Utilization and Consumption</a:t>
            </a:r>
            <a:br>
              <a:rPr lang="en-US"/>
            </a:br>
            <a:r>
              <a:rPr lang="en-US" sz="2000"/>
              <a:t>Log Analytics</a:t>
            </a:r>
            <a:r>
              <a:rPr lang="en-US"/>
              <a:t/>
            </a:r>
            <a:br>
              <a:rPr lang="en-US"/>
            </a:br>
            <a:r>
              <a:rPr lang="en-US"/>
              <a:t/>
            </a:r>
            <a:br>
              <a:rPr lang="en-US"/>
            </a:br>
            <a:endParaRPr lang="en-US"/>
          </a:p>
        </p:txBody>
      </p:sp>
      <p:sp>
        <p:nvSpPr>
          <p:cNvPr id="6" name="Text Placeholder 5"/>
          <p:cNvSpPr>
            <a:spLocks noGrp="1"/>
          </p:cNvSpPr>
          <p:nvPr>
            <p:ph type="body" sz="quarter" idx="10"/>
          </p:nvPr>
        </p:nvSpPr>
        <p:spPr/>
        <p:txBody>
          <a:bodyPr/>
          <a:lstStyle/>
          <a:p>
            <a:r>
              <a:rPr lang="en-US"/>
              <a:t>Configure diagnostics on resources</a:t>
            </a:r>
          </a:p>
          <a:p>
            <a:endParaRPr lang="en-US"/>
          </a:p>
          <a:p>
            <a:r>
              <a:rPr lang="en-US"/>
              <a:t>Custom visualizations</a:t>
            </a:r>
          </a:p>
          <a:p>
            <a:endParaRPr lang="en-US"/>
          </a:p>
          <a:p>
            <a:r>
              <a:rPr lang="en-US"/>
              <a:t>Analyze alerts</a:t>
            </a:r>
          </a:p>
          <a:p>
            <a:pPr lvl="1"/>
            <a:r>
              <a:rPr lang="en-US"/>
              <a:t>Across subscriptions</a:t>
            </a:r>
          </a:p>
          <a:p>
            <a:pPr lvl="1"/>
            <a:endParaRPr lang="en-US"/>
          </a:p>
          <a:p>
            <a:r>
              <a:rPr lang="en-US"/>
              <a:t>Analyze metrics</a:t>
            </a:r>
          </a:p>
          <a:p>
            <a:pPr lvl="1"/>
            <a:r>
              <a:rPr lang="en-US"/>
              <a:t>Across subscriptions</a:t>
            </a:r>
          </a:p>
        </p:txBody>
      </p:sp>
      <p:pic>
        <p:nvPicPr>
          <p:cNvPr id="2" name="Picture 1">
            <a:extLst>
              <a:ext uri="{FF2B5EF4-FFF2-40B4-BE49-F238E27FC236}">
                <a16:creationId xmlns:a16="http://schemas.microsoft.com/office/drawing/2014/main" id="{D6CDEA76-BE2F-4AD8-8196-88D1F3EA38F3}"/>
              </a:ext>
            </a:extLst>
          </p:cNvPr>
          <p:cNvPicPr>
            <a:picLocks noChangeAspect="1"/>
          </p:cNvPicPr>
          <p:nvPr/>
        </p:nvPicPr>
        <p:blipFill>
          <a:blip r:embed="rId3"/>
          <a:stretch>
            <a:fillRect/>
          </a:stretch>
        </p:blipFill>
        <p:spPr>
          <a:xfrm>
            <a:off x="6445770" y="1569020"/>
            <a:ext cx="5542125" cy="4573684"/>
          </a:xfrm>
          <a:prstGeom prst="rect">
            <a:avLst/>
          </a:prstGeom>
        </p:spPr>
      </p:pic>
      <p:sp>
        <p:nvSpPr>
          <p:cNvPr id="5" name="Rectangle 4">
            <a:extLst>
              <a:ext uri="{FF2B5EF4-FFF2-40B4-BE49-F238E27FC236}">
                <a16:creationId xmlns:a16="http://schemas.microsoft.com/office/drawing/2014/main" id="{1BA0CA51-7C55-4788-8305-869423DD46E0}"/>
              </a:ext>
            </a:extLst>
          </p:cNvPr>
          <p:cNvSpPr/>
          <p:nvPr/>
        </p:nvSpPr>
        <p:spPr>
          <a:xfrm>
            <a:off x="681683" y="6539042"/>
            <a:ext cx="3179075" cy="369332"/>
          </a:xfrm>
          <a:prstGeom prst="rect">
            <a:avLst/>
          </a:prstGeom>
        </p:spPr>
        <p:txBody>
          <a:bodyPr wrap="none">
            <a:spAutoFit/>
          </a:bodyPr>
          <a:lstStyle/>
          <a:p>
            <a:pPr lvl="0" defTabSz="932742">
              <a:defRPr/>
            </a:pPr>
            <a:r>
              <a:rPr lang="en-US" sz="1800" kern="0">
                <a:solidFill>
                  <a:srgbClr val="505050"/>
                </a:solidFill>
                <a:hlinkClick r:id="rId4"/>
              </a:rPr>
              <a:t>https://portal.loganalytics.io/</a:t>
            </a:r>
            <a:r>
              <a:rPr lang="en-US" sz="1800" kern="0">
                <a:solidFill>
                  <a:srgbClr val="505050"/>
                </a:solidFill>
              </a:rPr>
              <a:t> </a:t>
            </a:r>
            <a:endParaRPr kumimoji="0" lang="en-US" sz="1800" b="0" i="0" u="none" strike="noStrike" kern="0" cap="none" spc="0" normalizeH="0" baseline="0" noProof="0">
              <a:ln>
                <a:noFill/>
              </a:ln>
              <a:solidFill>
                <a:srgbClr val="505050"/>
              </a:solidFill>
              <a:effectLst/>
              <a:uLnTx/>
              <a:uFillTx/>
            </a:endParaRPr>
          </a:p>
        </p:txBody>
      </p:sp>
    </p:spTree>
    <p:extLst>
      <p:ext uri="{BB962C8B-B14F-4D97-AF65-F5344CB8AC3E}">
        <p14:creationId xmlns:p14="http://schemas.microsoft.com/office/powerpoint/2010/main" val="40264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969770"/>
          </a:xfrm>
        </p:spPr>
        <p:txBody>
          <a:bodyPr/>
          <a:lstStyle/>
          <a:p>
            <a:r>
              <a:rPr lang="en-US" dirty="0"/>
              <a:t>Analyze Resource Utilization and Consumption</a:t>
            </a:r>
            <a:br>
              <a:rPr lang="en-US" dirty="0"/>
            </a:br>
            <a:r>
              <a:rPr lang="en-US" sz="2000" dirty="0"/>
              <a:t>Cost Management</a:t>
            </a:r>
            <a:r>
              <a:rPr lang="en-US" dirty="0"/>
              <a:t/>
            </a:r>
            <a:br>
              <a:rPr lang="en-US" dirty="0"/>
            </a:br>
            <a:r>
              <a:rPr lang="en-US" dirty="0"/>
              <a:t/>
            </a:r>
            <a:br>
              <a:rPr lang="en-US" dirty="0"/>
            </a:br>
            <a:endParaRPr lang="en-US" dirty="0"/>
          </a:p>
        </p:txBody>
      </p:sp>
      <p:sp>
        <p:nvSpPr>
          <p:cNvPr id="12" name="Text Placeholder 5">
            <a:extLst>
              <a:ext uri="{FF2B5EF4-FFF2-40B4-BE49-F238E27FC236}">
                <a16:creationId xmlns:a16="http://schemas.microsoft.com/office/drawing/2014/main" id="{3B809E32-A1A4-4D93-A4B7-9D6CB1361232}"/>
              </a:ext>
            </a:extLst>
          </p:cNvPr>
          <p:cNvSpPr>
            <a:spLocks noGrp="1"/>
          </p:cNvSpPr>
          <p:nvPr>
            <p:ph type="body" sz="quarter" idx="10"/>
          </p:nvPr>
        </p:nvSpPr>
        <p:spPr/>
        <p:txBody>
          <a:bodyPr/>
          <a:lstStyle/>
          <a:p>
            <a:r>
              <a:rPr lang="en-US"/>
              <a:t>Analyze usage</a:t>
            </a:r>
          </a:p>
          <a:p>
            <a:endParaRPr lang="en-US"/>
          </a:p>
          <a:p>
            <a:r>
              <a:rPr lang="en-US"/>
              <a:t>Monitor spend</a:t>
            </a:r>
          </a:p>
          <a:p>
            <a:endParaRPr lang="en-US"/>
          </a:p>
          <a:p>
            <a:r>
              <a:rPr lang="en-US"/>
              <a:t>Report on spend</a:t>
            </a:r>
          </a:p>
          <a:p>
            <a:endParaRPr lang="en-US"/>
          </a:p>
          <a:p>
            <a:r>
              <a:rPr lang="en-US"/>
              <a:t>Optimize</a:t>
            </a:r>
          </a:p>
          <a:p>
            <a:pPr lvl="1"/>
            <a:r>
              <a:rPr lang="en-US"/>
              <a:t>Reserved Instances</a:t>
            </a:r>
          </a:p>
          <a:p>
            <a:pPr lvl="1"/>
            <a:r>
              <a:rPr lang="en-US"/>
              <a:t>Sizing Recommendations</a:t>
            </a:r>
          </a:p>
        </p:txBody>
      </p:sp>
      <p:sp>
        <p:nvSpPr>
          <p:cNvPr id="5" name="Rectangle 4">
            <a:extLst>
              <a:ext uri="{FF2B5EF4-FFF2-40B4-BE49-F238E27FC236}">
                <a16:creationId xmlns:a16="http://schemas.microsoft.com/office/drawing/2014/main" id="{3D40CA42-8036-4AFD-AE71-6A639B0B2982}"/>
              </a:ext>
            </a:extLst>
          </p:cNvPr>
          <p:cNvSpPr/>
          <p:nvPr/>
        </p:nvSpPr>
        <p:spPr>
          <a:xfrm>
            <a:off x="3842327" y="974522"/>
            <a:ext cx="7149714" cy="369332"/>
          </a:xfrm>
          <a:prstGeom prst="rect">
            <a:avLst/>
          </a:prstGeom>
        </p:spPr>
        <p:txBody>
          <a:bodyPr wrap="none">
            <a:spAutoFit/>
          </a:bodyPr>
          <a:lstStyle/>
          <a:p>
            <a:pPr lvl="0" defTabSz="932742">
              <a:defRPr/>
            </a:pPr>
            <a:r>
              <a:rPr lang="en-US" sz="1800" kern="0">
                <a:solidFill>
                  <a:srgbClr val="505050"/>
                </a:solidFill>
                <a:hlinkClick r:id="rId3"/>
              </a:rPr>
              <a:t>https://docs.microsoft.com/en-us/azure/cost-management/overview</a:t>
            </a:r>
            <a:r>
              <a:rPr lang="en-US" sz="1800" kern="0">
                <a:solidFill>
                  <a:srgbClr val="505050"/>
                </a:solidFill>
              </a:rPr>
              <a:t> </a:t>
            </a:r>
            <a:endParaRPr kumimoji="0" lang="en-US" sz="1800" b="0" i="0" u="none" strike="noStrike" kern="0" cap="none" spc="0" normalizeH="0" baseline="0" noProof="0">
              <a:ln>
                <a:noFill/>
              </a:ln>
              <a:solidFill>
                <a:srgbClr val="505050"/>
              </a:solidFill>
              <a:effectLst/>
              <a:uLnTx/>
              <a:uFillTx/>
            </a:endParaRPr>
          </a:p>
        </p:txBody>
      </p:sp>
      <p:pic>
        <p:nvPicPr>
          <p:cNvPr id="3" name="Picture 2">
            <a:extLst>
              <a:ext uri="{FF2B5EF4-FFF2-40B4-BE49-F238E27FC236}">
                <a16:creationId xmlns:a16="http://schemas.microsoft.com/office/drawing/2014/main" id="{FD947851-BC85-4AA5-8245-4149D3EDB28A}"/>
              </a:ext>
            </a:extLst>
          </p:cNvPr>
          <p:cNvPicPr>
            <a:picLocks noChangeAspect="1"/>
          </p:cNvPicPr>
          <p:nvPr/>
        </p:nvPicPr>
        <p:blipFill>
          <a:blip r:embed="rId4"/>
          <a:stretch>
            <a:fillRect/>
          </a:stretch>
        </p:blipFill>
        <p:spPr>
          <a:xfrm>
            <a:off x="6573788" y="1396264"/>
            <a:ext cx="4229100" cy="866775"/>
          </a:xfrm>
          <a:prstGeom prst="rect">
            <a:avLst/>
          </a:prstGeom>
        </p:spPr>
      </p:pic>
      <p:pic>
        <p:nvPicPr>
          <p:cNvPr id="9" name="Picture 8">
            <a:extLst>
              <a:ext uri="{FF2B5EF4-FFF2-40B4-BE49-F238E27FC236}">
                <a16:creationId xmlns:a16="http://schemas.microsoft.com/office/drawing/2014/main" id="{EC00DD4A-B372-4D08-80D6-12A3571B89DD}"/>
              </a:ext>
            </a:extLst>
          </p:cNvPr>
          <p:cNvPicPr>
            <a:picLocks noChangeAspect="1"/>
          </p:cNvPicPr>
          <p:nvPr/>
        </p:nvPicPr>
        <p:blipFill>
          <a:blip r:embed="rId5"/>
          <a:stretch>
            <a:fillRect/>
          </a:stretch>
        </p:blipFill>
        <p:spPr>
          <a:xfrm>
            <a:off x="5194092" y="2308861"/>
            <a:ext cx="6777251" cy="3879844"/>
          </a:xfrm>
          <a:prstGeom prst="rect">
            <a:avLst/>
          </a:prstGeom>
        </p:spPr>
      </p:pic>
    </p:spTree>
    <p:extLst>
      <p:ext uri="{BB962C8B-B14F-4D97-AF65-F5344CB8AC3E}">
        <p14:creationId xmlns:p14="http://schemas.microsoft.com/office/powerpoint/2010/main" val="34652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Analyze Resource Utilization and Consumption</a:t>
            </a:r>
            <a:br>
              <a:rPr lang="en-US"/>
            </a:br>
            <a:r>
              <a:rPr lang="en-US" sz="2000">
                <a:hlinkClick r:id="rId3"/>
              </a:rPr>
              <a:t>Create Action Groups</a:t>
            </a:r>
            <a:r>
              <a:rPr lang="en-US"/>
              <a:t/>
            </a:r>
            <a:br>
              <a:rPr lang="en-US"/>
            </a:br>
            <a:endParaRPr lang="en-US"/>
          </a:p>
        </p:txBody>
      </p:sp>
      <p:sp>
        <p:nvSpPr>
          <p:cNvPr id="5" name="Text Placeholder 4">
            <a:extLst>
              <a:ext uri="{FF2B5EF4-FFF2-40B4-BE49-F238E27FC236}">
                <a16:creationId xmlns:a16="http://schemas.microsoft.com/office/drawing/2014/main" id="{F1F9E344-56CA-41C1-8D56-35D2AEB523A6}"/>
              </a:ext>
            </a:extLst>
          </p:cNvPr>
          <p:cNvSpPr>
            <a:spLocks noGrp="1"/>
          </p:cNvSpPr>
          <p:nvPr>
            <p:ph type="body" sz="quarter" idx="10"/>
          </p:nvPr>
        </p:nvSpPr>
        <p:spPr>
          <a:xfrm>
            <a:off x="584200" y="1435497"/>
            <a:ext cx="11018520" cy="1908215"/>
          </a:xfrm>
        </p:spPr>
        <p:txBody>
          <a:bodyPr/>
          <a:lstStyle/>
          <a:p>
            <a:r>
              <a:rPr lang="fr-BE" dirty="0"/>
              <a:t>Define an Action Type</a:t>
            </a:r>
          </a:p>
          <a:p>
            <a:pPr lvl="1"/>
            <a:r>
              <a:rPr lang="fr-BE" dirty="0"/>
              <a:t>Email / SMS / Push / Voice</a:t>
            </a:r>
          </a:p>
          <a:p>
            <a:pPr lvl="1"/>
            <a:r>
              <a:rPr lang="fr-BE" dirty="0"/>
              <a:t>Function or LogicApps</a:t>
            </a:r>
          </a:p>
          <a:p>
            <a:pPr lvl="1"/>
            <a:r>
              <a:rPr lang="fr-BE" dirty="0"/>
              <a:t>Webhook / Azure Automation</a:t>
            </a:r>
          </a:p>
          <a:p>
            <a:pPr lvl="1"/>
            <a:r>
              <a:rPr lang="fr-BE" dirty="0"/>
              <a:t>ITSM integration</a:t>
            </a:r>
          </a:p>
        </p:txBody>
      </p:sp>
      <p:pic>
        <p:nvPicPr>
          <p:cNvPr id="2" name="Picture 1">
            <a:extLst>
              <a:ext uri="{FF2B5EF4-FFF2-40B4-BE49-F238E27FC236}">
                <a16:creationId xmlns:a16="http://schemas.microsoft.com/office/drawing/2014/main" id="{30A3B81F-2DE2-4423-83DA-ADC5B26E925E}"/>
              </a:ext>
            </a:extLst>
          </p:cNvPr>
          <p:cNvPicPr>
            <a:picLocks noChangeAspect="1"/>
          </p:cNvPicPr>
          <p:nvPr/>
        </p:nvPicPr>
        <p:blipFill>
          <a:blip r:embed="rId4"/>
          <a:stretch>
            <a:fillRect/>
          </a:stretch>
        </p:blipFill>
        <p:spPr>
          <a:xfrm>
            <a:off x="6573788" y="1410211"/>
            <a:ext cx="4267200" cy="828675"/>
          </a:xfrm>
          <a:prstGeom prst="rect">
            <a:avLst/>
          </a:prstGeom>
        </p:spPr>
      </p:pic>
      <p:pic>
        <p:nvPicPr>
          <p:cNvPr id="4" name="Picture 3">
            <a:extLst>
              <a:ext uri="{FF2B5EF4-FFF2-40B4-BE49-F238E27FC236}">
                <a16:creationId xmlns:a16="http://schemas.microsoft.com/office/drawing/2014/main" id="{4042880E-B40D-45A0-895F-54DC06E7F14D}"/>
              </a:ext>
            </a:extLst>
          </p:cNvPr>
          <p:cNvPicPr>
            <a:picLocks noChangeAspect="1"/>
          </p:cNvPicPr>
          <p:nvPr/>
        </p:nvPicPr>
        <p:blipFill>
          <a:blip r:embed="rId5"/>
          <a:stretch>
            <a:fillRect/>
          </a:stretch>
        </p:blipFill>
        <p:spPr>
          <a:xfrm>
            <a:off x="1794009" y="3758947"/>
            <a:ext cx="3002842" cy="2200102"/>
          </a:xfrm>
          <a:prstGeom prst="rect">
            <a:avLst/>
          </a:prstGeom>
        </p:spPr>
      </p:pic>
      <p:pic>
        <p:nvPicPr>
          <p:cNvPr id="6" name="Picture 5">
            <a:extLst>
              <a:ext uri="{FF2B5EF4-FFF2-40B4-BE49-F238E27FC236}">
                <a16:creationId xmlns:a16="http://schemas.microsoft.com/office/drawing/2014/main" id="{27E60DFA-3F35-4FA2-BC4C-2A816BDB83A0}"/>
              </a:ext>
            </a:extLst>
          </p:cNvPr>
          <p:cNvPicPr>
            <a:picLocks noChangeAspect="1"/>
          </p:cNvPicPr>
          <p:nvPr/>
        </p:nvPicPr>
        <p:blipFill>
          <a:blip r:embed="rId6"/>
          <a:stretch>
            <a:fillRect/>
          </a:stretch>
        </p:blipFill>
        <p:spPr>
          <a:xfrm>
            <a:off x="6295867" y="2336712"/>
            <a:ext cx="4864310" cy="4521288"/>
          </a:xfrm>
          <a:prstGeom prst="rect">
            <a:avLst/>
          </a:prstGeom>
        </p:spPr>
      </p:pic>
    </p:spTree>
    <p:extLst>
      <p:ext uri="{BB962C8B-B14F-4D97-AF65-F5344CB8AC3E}">
        <p14:creationId xmlns:p14="http://schemas.microsoft.com/office/powerpoint/2010/main" val="210161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10" presetClass="entr" presetSubtype="0" fill="hold" nodeType="after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Manage Resource Groups | Move Resources </a:t>
            </a:r>
          </a:p>
        </p:txBody>
      </p:sp>
      <p:sp>
        <p:nvSpPr>
          <p:cNvPr id="6" name="Text Placeholder 5"/>
          <p:cNvSpPr>
            <a:spLocks noGrp="1"/>
          </p:cNvSpPr>
          <p:nvPr>
            <p:ph type="body" sz="quarter" idx="10"/>
          </p:nvPr>
        </p:nvSpPr>
        <p:spPr/>
        <p:txBody>
          <a:bodyPr/>
          <a:lstStyle/>
          <a:p>
            <a:r>
              <a:rPr lang="en-US" i="1" dirty="0"/>
              <a:t>Checklist:</a:t>
            </a:r>
          </a:p>
          <a:p>
            <a:pPr marL="457200" indent="-457200">
              <a:buFont typeface="Arial" panose="020B0604020202020204" pitchFamily="34" charset="0"/>
              <a:buChar char="•"/>
            </a:pPr>
            <a:r>
              <a:rPr lang="en-US" dirty="0"/>
              <a:t>Common Azure AD Tenant</a:t>
            </a:r>
          </a:p>
          <a:p>
            <a:pPr marL="685800" lvl="1" indent="-457200">
              <a:buFont typeface="Arial" panose="020B0604020202020204" pitchFamily="34" charset="0"/>
              <a:buChar char="•"/>
            </a:pPr>
            <a:r>
              <a:rPr lang="en-US" dirty="0"/>
              <a:t>If not the same</a:t>
            </a:r>
          </a:p>
          <a:p>
            <a:pPr marL="914400" lvl="2" indent="-457200">
              <a:buFont typeface="Arial" panose="020B0604020202020204" pitchFamily="34" charset="0"/>
              <a:buChar char="•"/>
            </a:pPr>
            <a:r>
              <a:rPr lang="en-US" dirty="0">
                <a:hlinkClick r:id="rId3"/>
              </a:rPr>
              <a:t>Transfer Ownership</a:t>
            </a:r>
            <a:endParaRPr lang="en-US" dirty="0"/>
          </a:p>
          <a:p>
            <a:pPr marL="914400" lvl="2" indent="-457200">
              <a:buFont typeface="Arial" panose="020B0604020202020204" pitchFamily="34" charset="0"/>
              <a:buChar char="•"/>
            </a:pPr>
            <a:r>
              <a:rPr lang="en-US" dirty="0">
                <a:hlinkClick r:id="rId4"/>
              </a:rPr>
              <a:t>Associate or add an Azure Subscription</a:t>
            </a:r>
            <a:endParaRPr lang="en-US" dirty="0"/>
          </a:p>
          <a:p>
            <a:pPr marL="457200" indent="-457200">
              <a:buFont typeface="Arial" panose="020B0604020202020204" pitchFamily="34" charset="0"/>
              <a:buChar char="•"/>
            </a:pPr>
            <a:r>
              <a:rPr lang="en-US" dirty="0"/>
              <a:t>Common Resource Providers</a:t>
            </a:r>
          </a:p>
          <a:p>
            <a:pPr marL="457200" indent="-457200">
              <a:buFont typeface="Arial" panose="020B0604020202020204" pitchFamily="34" charset="0"/>
              <a:buChar char="•"/>
            </a:pPr>
            <a:r>
              <a:rPr lang="en-US" dirty="0"/>
              <a:t>Quotas Exceeded?</a:t>
            </a:r>
          </a:p>
          <a:p>
            <a:pPr marL="457200" indent="-457200">
              <a:buFont typeface="Arial" panose="020B0604020202020204" pitchFamily="34" charset="0"/>
              <a:buChar char="•"/>
            </a:pPr>
            <a:r>
              <a:rPr lang="en-US" dirty="0"/>
              <a:t>Minimum Permissions</a:t>
            </a:r>
          </a:p>
          <a:p>
            <a:pPr marL="685800" lvl="1" indent="-457200">
              <a:buFont typeface="Arial" panose="020B0604020202020204" pitchFamily="34" charset="0"/>
              <a:buChar char="•"/>
            </a:pPr>
            <a:r>
              <a:rPr lang="en-US" dirty="0"/>
              <a:t>Microsoft.Resources/subscriptions/resourceGroups/</a:t>
            </a:r>
            <a:r>
              <a:rPr lang="en-US" dirty="0" err="1"/>
              <a:t>moveResources</a:t>
            </a:r>
            <a:r>
              <a:rPr lang="en-US" dirty="0"/>
              <a:t>/action on the source resource group.</a:t>
            </a:r>
          </a:p>
          <a:p>
            <a:pPr marL="685800" lvl="1" indent="-457200">
              <a:buFont typeface="Arial" panose="020B0604020202020204" pitchFamily="34" charset="0"/>
              <a:buChar char="•"/>
            </a:pPr>
            <a:r>
              <a:rPr lang="en-US" dirty="0"/>
              <a:t>Microsoft.Resources/subscriptions/resourceGroups/write on the destination resource group.</a:t>
            </a:r>
          </a:p>
          <a:p>
            <a:pPr marL="457200" indent="-457200">
              <a:buFont typeface="Arial" panose="020B0604020202020204" pitchFamily="34" charset="0"/>
              <a:buChar char="•"/>
            </a:pPr>
            <a:r>
              <a:rPr lang="en-US" dirty="0"/>
              <a:t>Limit of 800 moves, possible timeouts</a:t>
            </a:r>
          </a:p>
        </p:txBody>
      </p:sp>
    </p:spTree>
    <p:extLst>
      <p:ext uri="{BB962C8B-B14F-4D97-AF65-F5344CB8AC3E}">
        <p14:creationId xmlns:p14="http://schemas.microsoft.com/office/powerpoint/2010/main" val="320785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Manage Resource Groups | </a:t>
            </a:r>
            <a:r>
              <a:rPr lang="en-US">
                <a:solidFill>
                  <a:srgbClr val="FF0000"/>
                </a:solidFill>
              </a:rPr>
              <a:t>Not supporting move:</a:t>
            </a:r>
          </a:p>
        </p:txBody>
      </p:sp>
      <p:sp>
        <p:nvSpPr>
          <p:cNvPr id="6" name="Text Placeholder 5"/>
          <p:cNvSpPr>
            <a:spLocks noGrp="1"/>
          </p:cNvSpPr>
          <p:nvPr>
            <p:ph type="body" sz="quarter" idx="10"/>
          </p:nvPr>
        </p:nvSpPr>
        <p:spPr>
          <a:xfrm>
            <a:off x="584200" y="1435497"/>
            <a:ext cx="11018520" cy="5207579"/>
          </a:xfrm>
        </p:spPr>
        <p:txBody>
          <a:bodyPr/>
          <a:lstStyle/>
          <a:p>
            <a:r>
              <a:rPr lang="en-US" sz="1800"/>
              <a:t>AD Domain Services</a:t>
            </a:r>
          </a:p>
          <a:p>
            <a:r>
              <a:rPr lang="en-US" sz="1800"/>
              <a:t>AD Hybrid Health Service</a:t>
            </a:r>
          </a:p>
          <a:p>
            <a:r>
              <a:rPr lang="en-US" sz="1800"/>
              <a:t>Application Gateway</a:t>
            </a:r>
          </a:p>
          <a:p>
            <a:r>
              <a:rPr lang="en-US" sz="1800"/>
              <a:t>Azure Database for MySQL</a:t>
            </a:r>
          </a:p>
          <a:p>
            <a:r>
              <a:rPr lang="en-US" sz="1800"/>
              <a:t>Azure Database for PostgreSQL</a:t>
            </a:r>
          </a:p>
          <a:p>
            <a:r>
              <a:rPr lang="en-US" sz="1800"/>
              <a:t>Azure Database Migration</a:t>
            </a:r>
          </a:p>
          <a:p>
            <a:r>
              <a:rPr lang="en-US" sz="1800"/>
              <a:t>Azure Databricks</a:t>
            </a:r>
          </a:p>
          <a:p>
            <a:r>
              <a:rPr lang="en-US" sz="1800"/>
              <a:t>Azure Migrate</a:t>
            </a:r>
          </a:p>
          <a:p>
            <a:r>
              <a:rPr lang="en-US" sz="1800"/>
              <a:t>Batch AI</a:t>
            </a:r>
          </a:p>
          <a:p>
            <a:r>
              <a:rPr lang="en-US" sz="1800"/>
              <a:t>Certificates - App Service Certificates can be moved, </a:t>
            </a:r>
            <a:br>
              <a:rPr lang="en-US" sz="1800"/>
            </a:br>
            <a:r>
              <a:rPr lang="en-US" sz="1800"/>
              <a:t>but uploaded certificates have </a:t>
            </a:r>
            <a:r>
              <a:rPr lang="en-US" sz="1800">
                <a:hlinkClick r:id="rId3"/>
              </a:rPr>
              <a:t>limitations</a:t>
            </a:r>
            <a:r>
              <a:rPr lang="en-US" sz="1800"/>
              <a:t>.</a:t>
            </a:r>
          </a:p>
          <a:p>
            <a:r>
              <a:rPr lang="en-US" sz="1800"/>
              <a:t>Container Instances</a:t>
            </a:r>
          </a:p>
          <a:p>
            <a:r>
              <a:rPr lang="en-US" sz="1800"/>
              <a:t>Container Service</a:t>
            </a:r>
          </a:p>
          <a:p>
            <a:r>
              <a:rPr lang="en-US" sz="1800"/>
              <a:t>Data Box</a:t>
            </a:r>
          </a:p>
          <a:p>
            <a:r>
              <a:rPr lang="en-US" sz="1800"/>
              <a:t>Dev Spaces</a:t>
            </a:r>
          </a:p>
          <a:p>
            <a:r>
              <a:rPr lang="en-US" sz="1800"/>
              <a:t>Dynamics LCS</a:t>
            </a:r>
          </a:p>
        </p:txBody>
      </p:sp>
      <p:sp>
        <p:nvSpPr>
          <p:cNvPr id="4" name="Text Placeholder 5">
            <a:extLst>
              <a:ext uri="{FF2B5EF4-FFF2-40B4-BE49-F238E27FC236}">
                <a16:creationId xmlns:a16="http://schemas.microsoft.com/office/drawing/2014/main" id="{67582D2C-C1B8-46FB-BB4D-43265BFD058B}"/>
              </a:ext>
            </a:extLst>
          </p:cNvPr>
          <p:cNvSpPr txBox="1">
            <a:spLocks/>
          </p:cNvSpPr>
          <p:nvPr/>
        </p:nvSpPr>
        <p:spPr>
          <a:xfrm>
            <a:off x="6365406" y="1333064"/>
            <a:ext cx="5649210" cy="493058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t>Express Route</a:t>
            </a:r>
          </a:p>
          <a:p>
            <a:r>
              <a:rPr lang="en-US" sz="1800"/>
              <a:t>Kubernetes Service</a:t>
            </a:r>
          </a:p>
          <a:p>
            <a:r>
              <a:rPr lang="en-US" sz="1800"/>
              <a:t>Lab Services – not across subscriptions</a:t>
            </a:r>
          </a:p>
          <a:p>
            <a:r>
              <a:rPr lang="en-US" sz="1800"/>
              <a:t>Load Balancers </a:t>
            </a:r>
          </a:p>
          <a:p>
            <a:r>
              <a:rPr lang="en-US" sz="1800"/>
              <a:t>Managed Applications</a:t>
            </a:r>
          </a:p>
          <a:p>
            <a:r>
              <a:rPr lang="en-US" sz="1800"/>
              <a:t>Managed Disks</a:t>
            </a:r>
          </a:p>
          <a:p>
            <a:r>
              <a:rPr lang="en-US" sz="1800"/>
              <a:t>Microsoft Genomics</a:t>
            </a:r>
          </a:p>
          <a:p>
            <a:r>
              <a:rPr lang="en-US" sz="1800"/>
              <a:t>NetApp</a:t>
            </a:r>
          </a:p>
          <a:p>
            <a:r>
              <a:rPr lang="en-US" sz="1800"/>
              <a:t>Public IP</a:t>
            </a:r>
          </a:p>
          <a:p>
            <a:r>
              <a:rPr lang="en-US" sz="1800"/>
              <a:t>Recovery Services vault</a:t>
            </a:r>
          </a:p>
          <a:p>
            <a:r>
              <a:rPr lang="en-US" sz="1800"/>
              <a:t>SAP HANA on Azure</a:t>
            </a:r>
          </a:p>
          <a:p>
            <a:r>
              <a:rPr lang="en-US" sz="1800"/>
              <a:t>Security</a:t>
            </a:r>
          </a:p>
          <a:p>
            <a:r>
              <a:rPr lang="en-US" sz="1800"/>
              <a:t>Site Recovery</a:t>
            </a:r>
          </a:p>
          <a:p>
            <a:r>
              <a:rPr lang="en-US" sz="1800"/>
              <a:t>StorSimple Device Manager</a:t>
            </a:r>
          </a:p>
          <a:p>
            <a:r>
              <a:rPr lang="en-US" sz="1800"/>
              <a:t>Virtual Networks (classic)</a:t>
            </a:r>
          </a:p>
        </p:txBody>
      </p:sp>
    </p:spTree>
    <p:extLst>
      <p:ext uri="{BB962C8B-B14F-4D97-AF65-F5344CB8AC3E}">
        <p14:creationId xmlns:p14="http://schemas.microsoft.com/office/powerpoint/2010/main" val="220701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585216" y="3977319"/>
            <a:ext cx="5510784" cy="677108"/>
          </a:xfrm>
        </p:spPr>
        <p:txBody>
          <a:bodyPr/>
          <a:lstStyle/>
          <a:p>
            <a:r>
              <a:rPr lang="en-US" b="1" dirty="0"/>
              <a:t>Manage Resource Groups | Move Resources </a:t>
            </a:r>
          </a:p>
        </p:txBody>
      </p:sp>
    </p:spTree>
    <p:extLst>
      <p:ext uri="{BB962C8B-B14F-4D97-AF65-F5344CB8AC3E}">
        <p14:creationId xmlns:p14="http://schemas.microsoft.com/office/powerpoint/2010/main" val="20320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FAAF-33EF-475A-942C-C70220F7A30F}"/>
              </a:ext>
            </a:extLst>
          </p:cNvPr>
          <p:cNvSpPr>
            <a:spLocks noGrp="1"/>
          </p:cNvSpPr>
          <p:nvPr>
            <p:ph type="title"/>
          </p:nvPr>
        </p:nvSpPr>
        <p:spPr>
          <a:xfrm>
            <a:off x="584200" y="457200"/>
            <a:ext cx="10960100" cy="372410"/>
          </a:xfrm>
        </p:spPr>
        <p:txBody>
          <a:bodyPr/>
          <a:lstStyle/>
          <a:p>
            <a:pPr>
              <a:spcAft>
                <a:spcPts val="2400"/>
              </a:spcAft>
            </a:pPr>
            <a:r>
              <a:rPr lang="en-US" dirty="0"/>
              <a:t>Implement and Manage Storage (15-20%)</a:t>
            </a:r>
          </a:p>
        </p:txBody>
      </p:sp>
      <p:sp>
        <p:nvSpPr>
          <p:cNvPr id="4" name="Text Placeholder 1">
            <a:extLst>
              <a:ext uri="{FF2B5EF4-FFF2-40B4-BE49-F238E27FC236}">
                <a16:creationId xmlns:a16="http://schemas.microsoft.com/office/drawing/2014/main" id="{5C0F821F-C0DF-4C6C-848E-80CFFB5E2C17}"/>
              </a:ext>
            </a:extLst>
          </p:cNvPr>
          <p:cNvSpPr txBox="1">
            <a:spLocks/>
          </p:cNvSpPr>
          <p:nvPr/>
        </p:nvSpPr>
        <p:spPr>
          <a:xfrm>
            <a:off x="584199" y="1260497"/>
            <a:ext cx="10535558" cy="2424726"/>
          </a:xfrm>
          <a:prstGeom prst="rect">
            <a:avLst/>
          </a:prstGeom>
        </p:spPr>
        <p:txBody>
          <a:bodyPr vert="horz" wrap="square" lIns="0" tIns="89642" rIns="143428" bIns="89642" rtlCol="0">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2000"/>
              <a:t>Create and configure storage accounts </a:t>
            </a:r>
          </a:p>
          <a:p>
            <a:pPr lvl="1" fontAlgn="base"/>
            <a:r>
              <a:rPr lang="en-US" sz="1600" i="1"/>
              <a:t>May include but not limited to:</a:t>
            </a:r>
            <a:r>
              <a:rPr lang="en-US" sz="1600"/>
              <a:t> Configure network access to the storage account; create and configure storage account; generate shared access signature; install and use Azure Storage Explorer; manage access keys; monitor activity log by using Log Analytics; implement Azure storage replication</a:t>
            </a:r>
            <a:br>
              <a:rPr lang="en-US" sz="1600"/>
            </a:br>
            <a:endParaRPr lang="en-US" sz="1600"/>
          </a:p>
          <a:p>
            <a:pPr fontAlgn="base"/>
            <a:r>
              <a:rPr lang="en-US" sz="2000"/>
              <a:t>Import and export data to Azure </a:t>
            </a:r>
          </a:p>
          <a:p>
            <a:pPr lvl="1" fontAlgn="base"/>
            <a:r>
              <a:rPr lang="en-US" sz="1600" i="1"/>
              <a:t>May include but not limited to:</a:t>
            </a:r>
            <a:r>
              <a:rPr lang="en-US" sz="1600"/>
              <a:t> Create export from Azure job; create import into Azure job; configure and use Azure blob storage; configure Azure content delivery network (CDN) endpoints</a:t>
            </a:r>
            <a:br>
              <a:rPr lang="en-US" sz="1600"/>
            </a:br>
            <a:endParaRPr lang="en-US" sz="1600"/>
          </a:p>
          <a:p>
            <a:pPr fontAlgn="base"/>
            <a:r>
              <a:rPr lang="en-US" sz="2000"/>
              <a:t>Configure Azure files </a:t>
            </a:r>
          </a:p>
          <a:p>
            <a:pPr lvl="1" fontAlgn="base"/>
            <a:r>
              <a:rPr lang="en-US" sz="1600" i="1"/>
              <a:t>May include but not limited to:</a:t>
            </a:r>
            <a:r>
              <a:rPr lang="en-US" sz="1600"/>
              <a:t> Create Azure file share; create Azure File Sync service; create Azure sync group; troubleshoot Azure File Sync</a:t>
            </a:r>
            <a:br>
              <a:rPr lang="en-US" sz="1600"/>
            </a:br>
            <a:endParaRPr lang="en-US" sz="1600"/>
          </a:p>
          <a:p>
            <a:pPr fontAlgn="base"/>
            <a:r>
              <a:rPr lang="en-US" sz="2000"/>
              <a:t>Implement Azure backup </a:t>
            </a:r>
          </a:p>
          <a:p>
            <a:pPr lvl="1" fontAlgn="base"/>
            <a:r>
              <a:rPr lang="en-US" sz="1600" i="1"/>
              <a:t>May include but not limited to:</a:t>
            </a:r>
            <a:r>
              <a:rPr lang="en-US" sz="1600"/>
              <a:t> Configure and review backup reports; perform backup operation; create Recovery Services Vault; create and configure backup policy; perform a restore operation</a:t>
            </a:r>
          </a:p>
          <a:p>
            <a:pPr marL="0" marR="0" lvl="0" indent="0" algn="l" defTabSz="932742" rtl="0" eaLnBrk="1" fontAlgn="auto" latinLnBrk="0" hangingPunct="1">
              <a:lnSpc>
                <a:spcPct val="90000"/>
              </a:lnSpc>
              <a:spcBef>
                <a:spcPct val="0"/>
              </a:spcBef>
              <a:spcAft>
                <a:spcPts val="2400"/>
              </a:spcAft>
              <a:buClrTx/>
              <a:buSzPct val="90000"/>
              <a:buFont typeface="Wingdings" panose="05000000000000000000" pitchFamily="2" charset="2"/>
              <a:buNone/>
              <a:tabLst/>
              <a:defRPr/>
            </a:pPr>
            <a:endParaRPr kumimoji="0" lang="en-US" sz="600" b="0" i="0" u="none" strike="noStrike" kern="1200" cap="none" spc="0" normalizeH="0" baseline="0" noProof="0">
              <a:ln w="3175">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endParaRPr>
          </a:p>
        </p:txBody>
      </p:sp>
      <p:sp>
        <p:nvSpPr>
          <p:cNvPr id="10" name="Rectangle 9">
            <a:extLst>
              <a:ext uri="{FF2B5EF4-FFF2-40B4-BE49-F238E27FC236}">
                <a16:creationId xmlns:a16="http://schemas.microsoft.com/office/drawing/2014/main" id="{D7647ED4-F8BF-4D45-867A-A9FAFCE56037}"/>
              </a:ext>
            </a:extLst>
          </p:cNvPr>
          <p:cNvSpPr/>
          <p:nvPr/>
        </p:nvSpPr>
        <p:spPr bwMode="auto">
          <a:xfrm>
            <a:off x="520698"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Storage Accounts</a:t>
            </a:r>
          </a:p>
        </p:txBody>
      </p:sp>
      <p:sp>
        <p:nvSpPr>
          <p:cNvPr id="11" name="Rectangle 10">
            <a:extLst>
              <a:ext uri="{FF2B5EF4-FFF2-40B4-BE49-F238E27FC236}">
                <a16:creationId xmlns:a16="http://schemas.microsoft.com/office/drawing/2014/main" id="{E1E6F7B5-2493-4727-A7E3-D3A6B1CF15A4}"/>
              </a:ext>
            </a:extLst>
          </p:cNvPr>
          <p:cNvSpPr/>
          <p:nvPr/>
        </p:nvSpPr>
        <p:spPr bwMode="auto">
          <a:xfrm>
            <a:off x="2795813"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SA </a:t>
            </a:r>
            <a:r>
              <a:rPr lang="fr-BE" sz="1600" b="1" err="1">
                <a:gradFill>
                  <a:gsLst>
                    <a:gs pos="40075">
                      <a:srgbClr val="FFFFFF"/>
                    </a:gs>
                    <a:gs pos="30000">
                      <a:srgbClr val="FFFFFF"/>
                    </a:gs>
                  </a:gsLst>
                  <a:lin ang="5400000" scaled="0"/>
                </a:gradFill>
              </a:rPr>
              <a:t>security</a:t>
            </a:r>
            <a:endParaRPr lang="fr-BE" sz="1600" b="1">
              <a:gradFill>
                <a:gsLst>
                  <a:gs pos="40075">
                    <a:srgbClr val="FFFFFF"/>
                  </a:gs>
                  <a:gs pos="30000">
                    <a:srgbClr val="FFFFFF"/>
                  </a:gs>
                </a:gsLst>
                <a:lin ang="5400000" scaled="0"/>
              </a:gradFill>
            </a:endParaRPr>
          </a:p>
        </p:txBody>
      </p:sp>
      <p:sp>
        <p:nvSpPr>
          <p:cNvPr id="12" name="Rectangle 11">
            <a:extLst>
              <a:ext uri="{FF2B5EF4-FFF2-40B4-BE49-F238E27FC236}">
                <a16:creationId xmlns:a16="http://schemas.microsoft.com/office/drawing/2014/main" id="{AA90D527-A5EC-49A4-B218-C681FCDC9920}"/>
              </a:ext>
            </a:extLst>
          </p:cNvPr>
          <p:cNvSpPr/>
          <p:nvPr/>
        </p:nvSpPr>
        <p:spPr bwMode="auto">
          <a:xfrm>
            <a:off x="5072379"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Blob Storage &amp; CDN</a:t>
            </a:r>
          </a:p>
        </p:txBody>
      </p:sp>
      <p:sp>
        <p:nvSpPr>
          <p:cNvPr id="13" name="Rectangle 12">
            <a:extLst>
              <a:ext uri="{FF2B5EF4-FFF2-40B4-BE49-F238E27FC236}">
                <a16:creationId xmlns:a16="http://schemas.microsoft.com/office/drawing/2014/main" id="{724CAD1E-243A-40D8-AA78-FB7A5C166CED}"/>
              </a:ext>
            </a:extLst>
          </p:cNvPr>
          <p:cNvSpPr/>
          <p:nvPr/>
        </p:nvSpPr>
        <p:spPr bwMode="auto">
          <a:xfrm>
            <a:off x="7348945"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Azure File Sync &amp; File Share</a:t>
            </a:r>
          </a:p>
        </p:txBody>
      </p:sp>
      <p:sp>
        <p:nvSpPr>
          <p:cNvPr id="14" name="Rectangle 13">
            <a:extLst>
              <a:ext uri="{FF2B5EF4-FFF2-40B4-BE49-F238E27FC236}">
                <a16:creationId xmlns:a16="http://schemas.microsoft.com/office/drawing/2014/main" id="{92DE34F0-FE32-403D-BF76-63D3079D0DC9}"/>
              </a:ext>
            </a:extLst>
          </p:cNvPr>
          <p:cNvSpPr/>
          <p:nvPr/>
        </p:nvSpPr>
        <p:spPr bwMode="auto">
          <a:xfrm>
            <a:off x="9624060"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Azure Backup (</a:t>
            </a:r>
            <a:r>
              <a:rPr lang="fr-BE" sz="1600" b="1" err="1">
                <a:gradFill>
                  <a:gsLst>
                    <a:gs pos="40075">
                      <a:srgbClr val="FFFFFF"/>
                    </a:gs>
                    <a:gs pos="30000">
                      <a:srgbClr val="FFFFFF"/>
                    </a:gs>
                  </a:gsLst>
                  <a:lin ang="5400000" scaled="0"/>
                </a:gradFill>
              </a:rPr>
              <a:t>Hybrid</a:t>
            </a:r>
            <a:r>
              <a:rPr lang="fr-BE" sz="1600" b="1">
                <a:gradFill>
                  <a:gsLst>
                    <a:gs pos="40075">
                      <a:srgbClr val="FFFFFF"/>
                    </a:gs>
                    <a:gs pos="30000">
                      <a:srgbClr val="FFFFFF"/>
                    </a:gs>
                  </a:gsLst>
                  <a:lin ang="5400000" scaled="0"/>
                </a:gradFill>
              </a:rPr>
              <a:t> !!)</a:t>
            </a:r>
          </a:p>
        </p:txBody>
      </p:sp>
    </p:spTree>
    <p:extLst>
      <p:ext uri="{BB962C8B-B14F-4D97-AF65-F5344CB8AC3E}">
        <p14:creationId xmlns:p14="http://schemas.microsoft.com/office/powerpoint/2010/main" val="184416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723549"/>
          </a:xfrm>
        </p:spPr>
        <p:txBody>
          <a:bodyPr/>
          <a:lstStyle/>
          <a:p>
            <a:r>
              <a:rPr lang="en-US"/>
              <a:t>Create and Configure Storage Accounts </a:t>
            </a:r>
            <a:br>
              <a:rPr lang="en-US"/>
            </a:br>
            <a:r>
              <a:rPr lang="en-US" sz="2000"/>
              <a:t/>
            </a:r>
            <a:br>
              <a:rPr lang="en-US" sz="2000"/>
            </a:br>
            <a:r>
              <a:rPr lang="en-US" sz="2000"/>
              <a:t/>
            </a:r>
            <a:br>
              <a:rPr lang="en-US" sz="2000"/>
            </a:br>
            <a:endParaRPr lang="en-US"/>
          </a:p>
        </p:txBody>
      </p:sp>
      <p:sp>
        <p:nvSpPr>
          <p:cNvPr id="6" name="Text Placeholder 5"/>
          <p:cNvSpPr>
            <a:spLocks noGrp="1"/>
          </p:cNvSpPr>
          <p:nvPr>
            <p:ph type="body" sz="quarter" idx="10"/>
          </p:nvPr>
        </p:nvSpPr>
        <p:spPr>
          <a:xfrm>
            <a:off x="585217" y="1501011"/>
            <a:ext cx="4653845" cy="4739759"/>
          </a:xfrm>
        </p:spPr>
        <p:txBody>
          <a:bodyPr/>
          <a:lstStyle/>
          <a:p>
            <a:r>
              <a:rPr lang="en-US"/>
              <a:t>Key topics to understand:</a:t>
            </a:r>
          </a:p>
          <a:p>
            <a:pPr marL="457200" indent="-457200">
              <a:buFont typeface="Arial" panose="020B0604020202020204" pitchFamily="34" charset="0"/>
              <a:buChar char="•"/>
            </a:pPr>
            <a:r>
              <a:rPr lang="en-US" b="1"/>
              <a:t>Services:</a:t>
            </a:r>
            <a:r>
              <a:rPr lang="en-US"/>
              <a:t> </a:t>
            </a:r>
          </a:p>
          <a:p>
            <a:pPr marL="685800" lvl="1" indent="-457200">
              <a:buFont typeface="Arial" panose="020B0604020202020204" pitchFamily="34" charset="0"/>
              <a:buChar char="•"/>
            </a:pPr>
            <a:r>
              <a:rPr lang="en-US"/>
              <a:t>Blobs, Files, Tables, Queues</a:t>
            </a:r>
            <a:br>
              <a:rPr lang="en-US"/>
            </a:br>
            <a:endParaRPr lang="en-US"/>
          </a:p>
          <a:p>
            <a:pPr marL="457200" indent="-457200">
              <a:buFont typeface="Arial" panose="020B0604020202020204" pitchFamily="34" charset="0"/>
              <a:buChar char="•"/>
            </a:pPr>
            <a:r>
              <a:rPr lang="en-US" b="1"/>
              <a:t>Security: </a:t>
            </a:r>
          </a:p>
          <a:p>
            <a:pPr marL="685800" lvl="1" indent="-457200">
              <a:buFont typeface="Arial" panose="020B0604020202020204" pitchFamily="34" charset="0"/>
              <a:buChar char="•"/>
            </a:pPr>
            <a:r>
              <a:rPr lang="en-US"/>
              <a:t>Storage Access Keys </a:t>
            </a:r>
          </a:p>
          <a:p>
            <a:pPr marL="685800" lvl="1" indent="-457200">
              <a:buFont typeface="Arial" panose="020B0604020202020204" pitchFamily="34" charset="0"/>
              <a:buChar char="•"/>
            </a:pPr>
            <a:r>
              <a:rPr lang="en-US"/>
              <a:t>Shared Access Signatures</a:t>
            </a:r>
            <a:br>
              <a:rPr lang="en-US"/>
            </a:br>
            <a:endParaRPr lang="en-US"/>
          </a:p>
          <a:p>
            <a:pPr marL="685800" lvl="1" indent="-457200">
              <a:buFont typeface="Arial" panose="020B0604020202020204" pitchFamily="34" charset="0"/>
              <a:buChar char="•"/>
            </a:pPr>
            <a:r>
              <a:rPr lang="en-US" sz="2800" b="1">
                <a:latin typeface="Segoe UI Semilight" panose="020B0402040204020203" pitchFamily="34" charset="0"/>
                <a:cs typeface="Segoe UI Semilight" panose="020B0402040204020203" pitchFamily="34" charset="0"/>
              </a:rPr>
              <a:t>Replication</a:t>
            </a:r>
          </a:p>
          <a:p>
            <a:pPr marL="914400" lvl="2" indent="-457200">
              <a:buFont typeface="Arial" panose="020B0604020202020204" pitchFamily="34" charset="0"/>
              <a:buChar char="•"/>
            </a:pPr>
            <a:r>
              <a:rPr lang="en-US" sz="2400">
                <a:latin typeface="Segoe UI Semilight" panose="020B0402040204020203" pitchFamily="34" charset="0"/>
                <a:cs typeface="Segoe UI Semilight" panose="020B0402040204020203" pitchFamily="34" charset="0"/>
              </a:rPr>
              <a:t>LRS, ZRS, GRS, GRS-RA</a:t>
            </a:r>
          </a:p>
          <a:p>
            <a:endParaRPr lang="en-US"/>
          </a:p>
        </p:txBody>
      </p:sp>
      <p:sp>
        <p:nvSpPr>
          <p:cNvPr id="2" name="Rectangle 1">
            <a:extLst>
              <a:ext uri="{FF2B5EF4-FFF2-40B4-BE49-F238E27FC236}">
                <a16:creationId xmlns:a16="http://schemas.microsoft.com/office/drawing/2014/main" id="{7A6D799A-2A35-45D7-91FC-FD33CA368DD1}"/>
              </a:ext>
            </a:extLst>
          </p:cNvPr>
          <p:cNvSpPr/>
          <p:nvPr/>
        </p:nvSpPr>
        <p:spPr>
          <a:xfrm>
            <a:off x="9471860" y="5922991"/>
            <a:ext cx="2445606" cy="635559"/>
          </a:xfrm>
          <a:prstGeom prst="rect">
            <a:avLst/>
          </a:prstGeom>
        </p:spPr>
        <p:txBody>
          <a:bodyPr wrap="none">
            <a:spAutoFit/>
          </a:bodyPr>
          <a:lstStyle/>
          <a:p>
            <a:r>
              <a:rPr lang="en-US">
                <a:hlinkClick r:id="rId3"/>
              </a:rPr>
              <a:t>aka.ms/Azure/Storage</a:t>
            </a:r>
            <a:r>
              <a:rPr lang="en-US"/>
              <a:t> </a:t>
            </a:r>
          </a:p>
          <a:p>
            <a:r>
              <a:rPr lang="en-US" b="1">
                <a:hlinkClick r:id="rId4"/>
              </a:rPr>
              <a:t>MUST Read How To</a:t>
            </a:r>
            <a:endParaRPr lang="en-US" b="1"/>
          </a:p>
        </p:txBody>
      </p:sp>
      <p:sp>
        <p:nvSpPr>
          <p:cNvPr id="7" name="Text Placeholder 5">
            <a:extLst>
              <a:ext uri="{FF2B5EF4-FFF2-40B4-BE49-F238E27FC236}">
                <a16:creationId xmlns:a16="http://schemas.microsoft.com/office/drawing/2014/main" id="{38BBD069-26E5-4BB2-9AE7-2A88550A0F65}"/>
              </a:ext>
            </a:extLst>
          </p:cNvPr>
          <p:cNvSpPr txBox="1">
            <a:spLocks/>
          </p:cNvSpPr>
          <p:nvPr/>
        </p:nvSpPr>
        <p:spPr>
          <a:xfrm>
            <a:off x="6486345" y="1501011"/>
            <a:ext cx="4653845" cy="473975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3 different scenarios:</a:t>
            </a:r>
          </a:p>
          <a:p>
            <a:pPr marL="457200" indent="-457200">
              <a:buFont typeface="Arial" panose="020B0604020202020204" pitchFamily="34" charset="0"/>
              <a:buChar char="•"/>
            </a:pPr>
            <a:r>
              <a:rPr lang="en-US" b="1"/>
              <a:t>General-Purpose:</a:t>
            </a:r>
            <a:r>
              <a:rPr lang="en-US"/>
              <a:t> </a:t>
            </a:r>
          </a:p>
          <a:p>
            <a:pPr marL="685800" lvl="1" indent="-457200">
              <a:buFont typeface="Arial" panose="020B0604020202020204" pitchFamily="34" charset="0"/>
              <a:buChar char="•"/>
            </a:pPr>
            <a:r>
              <a:rPr lang="en-US"/>
              <a:t>Blobs, Files, Tables, Queues</a:t>
            </a:r>
            <a:br>
              <a:rPr lang="en-US"/>
            </a:br>
            <a:endParaRPr lang="en-US"/>
          </a:p>
          <a:p>
            <a:pPr marL="457200" indent="-457200">
              <a:buFont typeface="Arial" panose="020B0604020202020204" pitchFamily="34" charset="0"/>
              <a:buChar char="•"/>
            </a:pPr>
            <a:r>
              <a:rPr lang="en-US" b="1"/>
              <a:t>General-Purpose v2: </a:t>
            </a:r>
          </a:p>
          <a:p>
            <a:pPr marL="685800" lvl="1" indent="-457200">
              <a:buFont typeface="Arial" panose="020B0604020202020204" pitchFamily="34" charset="0"/>
              <a:buChar char="•"/>
            </a:pPr>
            <a:r>
              <a:rPr lang="en-US"/>
              <a:t>Blobs, Files, Tables, Queues</a:t>
            </a:r>
            <a:br>
              <a:rPr lang="en-US"/>
            </a:br>
            <a:endParaRPr lang="en-US"/>
          </a:p>
          <a:p>
            <a:pPr marL="685800" lvl="1" indent="-457200">
              <a:buFont typeface="Arial" panose="020B0604020202020204" pitchFamily="34" charset="0"/>
              <a:buChar char="•"/>
            </a:pPr>
            <a:r>
              <a:rPr lang="en-US" sz="2800" b="1">
                <a:latin typeface="Segoe UI Semilight" panose="020B0402040204020203" pitchFamily="34" charset="0"/>
                <a:cs typeface="Segoe UI Semilight" panose="020B0402040204020203" pitchFamily="34" charset="0"/>
              </a:rPr>
              <a:t>Blob Storage Account:</a:t>
            </a:r>
          </a:p>
          <a:p>
            <a:pPr marL="914400" lvl="2" indent="-457200">
              <a:buFont typeface="Arial" panose="020B0604020202020204" pitchFamily="34" charset="0"/>
              <a:buChar char="•"/>
            </a:pPr>
            <a:r>
              <a:rPr lang="en-US" sz="2400">
                <a:latin typeface="Segoe UI Semilight" panose="020B0402040204020203" pitchFamily="34" charset="0"/>
                <a:cs typeface="Segoe UI Semilight" panose="020B0402040204020203" pitchFamily="34" charset="0"/>
              </a:rPr>
              <a:t>Block &amp; Append blob</a:t>
            </a:r>
          </a:p>
          <a:p>
            <a:pPr marL="914400" lvl="2" indent="-457200">
              <a:buFont typeface="Arial" panose="020B0604020202020204" pitchFamily="34" charset="0"/>
              <a:buChar char="•"/>
            </a:pPr>
            <a:r>
              <a:rPr lang="en-US" sz="2400">
                <a:latin typeface="Segoe UI Semilight" panose="020B0402040204020203" pitchFamily="34" charset="0"/>
                <a:cs typeface="Segoe UI Semilight" panose="020B0402040204020203" pitchFamily="34" charset="0"/>
              </a:rPr>
              <a:t>No Page blob</a:t>
            </a:r>
          </a:p>
          <a:p>
            <a:endParaRPr lang="en-US"/>
          </a:p>
        </p:txBody>
      </p:sp>
    </p:spTree>
    <p:extLst>
      <p:ext uri="{BB962C8B-B14F-4D97-AF65-F5344CB8AC3E}">
        <p14:creationId xmlns:p14="http://schemas.microsoft.com/office/powerpoint/2010/main" val="419682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Hello ME!</a:t>
            </a:r>
          </a:p>
        </p:txBody>
      </p:sp>
      <p:sp>
        <p:nvSpPr>
          <p:cNvPr id="13" name="Title 5">
            <a:extLst>
              <a:ext uri="{FF2B5EF4-FFF2-40B4-BE49-F238E27FC236}">
                <a16:creationId xmlns:a16="http://schemas.microsoft.com/office/drawing/2014/main" id="{D2754DAC-BE6B-418A-9739-807E956C16EE}"/>
              </a:ext>
            </a:extLst>
          </p:cNvPr>
          <p:cNvSpPr txBox="1">
            <a:spLocks/>
          </p:cNvSpPr>
          <p:nvPr/>
        </p:nvSpPr>
        <p:spPr>
          <a:xfrm>
            <a:off x="4928525" y="357391"/>
            <a:ext cx="5682108" cy="1016000"/>
          </a:xfrm>
          <a:prstGeom prst="rect">
            <a:avLst/>
          </a:prstGeom>
        </p:spPr>
        <p:txBody>
          <a:bodyPr vert="horz" lIns="68580" tIns="34291" rIns="68580" bIns="34291" rtlCol="0" anchor="b">
            <a:normAutofit fontScale="92500" lnSpcReduction="10000"/>
          </a:bodyPr>
          <a:lstStyle>
            <a:lvl1pPr algn="l" defTabSz="914400" rtl="0" eaLnBrk="1" latinLnBrk="0" hangingPunct="1">
              <a:lnSpc>
                <a:spcPct val="90000"/>
              </a:lnSpc>
              <a:spcBef>
                <a:spcPct val="0"/>
              </a:spcBef>
              <a:buNone/>
              <a:defRPr sz="2800" kern="1200" baseline="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defTabSz="685783">
              <a:defRPr/>
            </a:pPr>
            <a:r>
              <a:rPr lang="en-US" sz="3200" b="1" dirty="0">
                <a:solidFill>
                  <a:srgbClr val="FF0000"/>
                </a:solidFill>
              </a:rPr>
              <a:t>Josue Vidal</a:t>
            </a:r>
          </a:p>
          <a:p>
            <a:pPr defTabSz="685783">
              <a:defRPr/>
            </a:pPr>
            <a:r>
              <a:rPr lang="en-US" sz="1467" b="1" dirty="0">
                <a:solidFill>
                  <a:srgbClr val="FF0000"/>
                </a:solidFill>
              </a:rPr>
              <a:t>Senior Cloud Solution Architect and Co-founder </a:t>
            </a:r>
            <a:r>
              <a:rPr lang="en-US" sz="1467" b="1" dirty="0" err="1">
                <a:solidFill>
                  <a:srgbClr val="FF0000"/>
                </a:solidFill>
              </a:rPr>
              <a:t>IgniçãoTI</a:t>
            </a:r>
            <a:r>
              <a:rPr lang="en-US" sz="1467" b="1" dirty="0">
                <a:solidFill>
                  <a:srgbClr val="FF0000"/>
                </a:solidFill>
              </a:rPr>
              <a:t/>
            </a:r>
            <a:br>
              <a:rPr lang="en-US" sz="1467" b="1" dirty="0">
                <a:solidFill>
                  <a:srgbClr val="FF0000"/>
                </a:solidFill>
              </a:rPr>
            </a:br>
            <a:endParaRPr lang="en-US" sz="3200" b="1" dirty="0">
              <a:solidFill>
                <a:srgbClr val="FF0000"/>
              </a:solidFill>
            </a:endParaRPr>
          </a:p>
        </p:txBody>
      </p:sp>
      <p:sp>
        <p:nvSpPr>
          <p:cNvPr id="3" name="Rectangle 2">
            <a:extLst>
              <a:ext uri="{FF2B5EF4-FFF2-40B4-BE49-F238E27FC236}">
                <a16:creationId xmlns:a16="http://schemas.microsoft.com/office/drawing/2014/main" id="{42BBC366-CEF9-42E1-BFAF-6E0F307DC98C}"/>
              </a:ext>
            </a:extLst>
          </p:cNvPr>
          <p:cNvSpPr/>
          <p:nvPr/>
        </p:nvSpPr>
        <p:spPr>
          <a:xfrm>
            <a:off x="4889124" y="1028984"/>
            <a:ext cx="7098365" cy="4209101"/>
          </a:xfrm>
          <a:prstGeom prst="rect">
            <a:avLst/>
          </a:prstGeom>
        </p:spPr>
        <p:txBody>
          <a:bodyPr wrap="square">
            <a:spAutoFit/>
          </a:bodyPr>
          <a:lstStyle/>
          <a:p>
            <a:pPr defTabSz="685783">
              <a:lnSpc>
                <a:spcPct val="120000"/>
              </a:lnSpc>
              <a:defRPr/>
            </a:pPr>
            <a:r>
              <a:rPr lang="en-US" sz="1600" dirty="0">
                <a:solidFill>
                  <a:prstClr val="black"/>
                </a:solidFill>
                <a:latin typeface="Calibri"/>
              </a:rPr>
              <a:t>Vidal has +16 years of professional expertise in the Microsoft Infrastructure segment, with a main focus on </a:t>
            </a:r>
            <a:r>
              <a:rPr lang="en-US" sz="1600" b="1" dirty="0">
                <a:solidFill>
                  <a:prstClr val="black"/>
                </a:solidFill>
                <a:latin typeface="Calibri"/>
              </a:rPr>
              <a:t>Microsoft Azure</a:t>
            </a:r>
            <a:r>
              <a:rPr lang="en-US" sz="1600" dirty="0">
                <a:solidFill>
                  <a:prstClr val="black"/>
                </a:solidFill>
                <a:latin typeface="Calibri"/>
              </a:rPr>
              <a:t> nowadays, relying on a background in Active Directory and System Center. </a:t>
            </a:r>
          </a:p>
          <a:p>
            <a:pPr defTabSz="685783">
              <a:lnSpc>
                <a:spcPct val="120000"/>
              </a:lnSpc>
              <a:defRPr/>
            </a:pPr>
            <a:endParaRPr lang="en-US" sz="1600" dirty="0">
              <a:solidFill>
                <a:prstClr val="black"/>
              </a:solidFill>
              <a:latin typeface="Calibri"/>
            </a:endParaRPr>
          </a:p>
          <a:p>
            <a:pPr defTabSz="685783">
              <a:lnSpc>
                <a:spcPct val="120000"/>
              </a:lnSpc>
              <a:defRPr/>
            </a:pPr>
            <a:r>
              <a:rPr lang="en-US" sz="1600" dirty="0">
                <a:solidFill>
                  <a:prstClr val="black"/>
                </a:solidFill>
                <a:latin typeface="Calibri"/>
              </a:rPr>
              <a:t>..help leverage and accelerate the career of IT professionals to achieve their goals, being recognized and having an excellent career.</a:t>
            </a:r>
            <a:br>
              <a:rPr lang="en-US" sz="1600" dirty="0">
                <a:solidFill>
                  <a:prstClr val="black"/>
                </a:solidFill>
                <a:latin typeface="Calibri"/>
              </a:rPr>
            </a:br>
            <a:endParaRPr lang="en-US" sz="1600" dirty="0">
              <a:solidFill>
                <a:prstClr val="black"/>
              </a:solidFill>
              <a:latin typeface="Calibri"/>
            </a:endParaRPr>
          </a:p>
          <a:p>
            <a:pPr defTabSz="685783">
              <a:lnSpc>
                <a:spcPct val="120000"/>
              </a:lnSpc>
              <a:defRPr/>
            </a:pPr>
            <a:r>
              <a:rPr lang="en-US" sz="1600" dirty="0">
                <a:solidFill>
                  <a:prstClr val="black"/>
                </a:solidFill>
                <a:latin typeface="Calibri"/>
              </a:rPr>
              <a:t>Based out of Sao Paulo, he is known as a </a:t>
            </a:r>
            <a:r>
              <a:rPr lang="en-US" sz="1600" b="1" dirty="0">
                <a:solidFill>
                  <a:prstClr val="black"/>
                </a:solidFill>
                <a:latin typeface="Calibri"/>
              </a:rPr>
              <a:t>subject matter expert</a:t>
            </a:r>
            <a:r>
              <a:rPr lang="en-US" sz="1600" dirty="0">
                <a:solidFill>
                  <a:prstClr val="black"/>
                </a:solidFill>
                <a:latin typeface="Calibri"/>
              </a:rPr>
              <a:t>, always able to </a:t>
            </a:r>
            <a:r>
              <a:rPr lang="en-US" sz="1600" b="1" dirty="0">
                <a:solidFill>
                  <a:prstClr val="black"/>
                </a:solidFill>
                <a:latin typeface="Calibri"/>
              </a:rPr>
              <a:t>provide training in a fun and enthusiastic way. </a:t>
            </a:r>
            <a:br>
              <a:rPr lang="en-US" sz="1600" b="1" dirty="0">
                <a:solidFill>
                  <a:prstClr val="black"/>
                </a:solidFill>
                <a:latin typeface="Calibri"/>
              </a:rPr>
            </a:br>
            <a:r>
              <a:rPr lang="en-US" sz="1600" dirty="0">
                <a:solidFill>
                  <a:prstClr val="black"/>
                </a:solidFill>
                <a:latin typeface="Calibri"/>
              </a:rPr>
              <a:t>Vidal is a </a:t>
            </a:r>
            <a:r>
              <a:rPr lang="en-US" sz="1600" b="1" dirty="0">
                <a:solidFill>
                  <a:prstClr val="black"/>
                </a:solidFill>
                <a:latin typeface="Calibri"/>
              </a:rPr>
              <a:t>MCT for +12 years</a:t>
            </a:r>
            <a:r>
              <a:rPr lang="en-US" sz="1600" dirty="0">
                <a:solidFill>
                  <a:prstClr val="black"/>
                </a:solidFill>
                <a:latin typeface="Calibri"/>
              </a:rPr>
              <a:t>, and an </a:t>
            </a:r>
            <a:r>
              <a:rPr lang="en-US" sz="1600" b="1" dirty="0">
                <a:solidFill>
                  <a:prstClr val="black"/>
                </a:solidFill>
                <a:latin typeface="Calibri"/>
              </a:rPr>
              <a:t>MVP for 10 years. </a:t>
            </a:r>
          </a:p>
          <a:p>
            <a:pPr defTabSz="685783">
              <a:lnSpc>
                <a:spcPct val="120000"/>
              </a:lnSpc>
              <a:defRPr/>
            </a:pPr>
            <a:r>
              <a:rPr lang="en-US" sz="1600" dirty="0">
                <a:solidFill>
                  <a:prstClr val="black"/>
                </a:solidFill>
                <a:latin typeface="Calibri"/>
              </a:rPr>
              <a:t>Senior Cloud Solution Architect </a:t>
            </a:r>
            <a:r>
              <a:rPr lang="en-US" sz="1600" dirty="0"/>
              <a:t>at GFT Brazil.</a:t>
            </a:r>
          </a:p>
          <a:p>
            <a:pPr defTabSz="685783">
              <a:lnSpc>
                <a:spcPct val="120000"/>
              </a:lnSpc>
              <a:defRPr/>
            </a:pPr>
            <a:endParaRPr lang="en-US" sz="1600" dirty="0">
              <a:solidFill>
                <a:prstClr val="black"/>
              </a:solidFill>
              <a:latin typeface="Calibri"/>
            </a:endParaRPr>
          </a:p>
          <a:p>
            <a:pPr defTabSz="685783">
              <a:lnSpc>
                <a:spcPct val="120000"/>
              </a:lnSpc>
              <a:defRPr/>
            </a:pPr>
            <a:r>
              <a:rPr lang="en-US" sz="1600" dirty="0">
                <a:solidFill>
                  <a:prstClr val="black"/>
                </a:solidFill>
                <a:latin typeface="Calibri"/>
              </a:rPr>
              <a:t>Vidal is a </a:t>
            </a:r>
            <a:r>
              <a:rPr lang="en-US" sz="1600" b="1" dirty="0">
                <a:solidFill>
                  <a:prstClr val="black"/>
                </a:solidFill>
                <a:latin typeface="Calibri"/>
              </a:rPr>
              <a:t>technical writer</a:t>
            </a:r>
            <a:r>
              <a:rPr lang="en-US" sz="1600" dirty="0">
                <a:solidFill>
                  <a:prstClr val="black"/>
                </a:solidFill>
                <a:latin typeface="Calibri"/>
              </a:rPr>
              <a:t> for </a:t>
            </a:r>
            <a:r>
              <a:rPr lang="en-US" sz="1600" dirty="0" err="1">
                <a:solidFill>
                  <a:prstClr val="black"/>
                </a:solidFill>
                <a:latin typeface="Calibri"/>
              </a:rPr>
              <a:t>IgniçãoTI</a:t>
            </a:r>
            <a:r>
              <a:rPr lang="en-US" sz="1600" dirty="0">
                <a:solidFill>
                  <a:prstClr val="black"/>
                </a:solidFill>
                <a:latin typeface="Calibri"/>
              </a:rPr>
              <a:t>, </a:t>
            </a:r>
            <a:r>
              <a:rPr lang="en-US" sz="1600" b="1" dirty="0">
                <a:solidFill>
                  <a:prstClr val="black"/>
                </a:solidFill>
                <a:latin typeface="Calibri"/>
              </a:rPr>
              <a:t>courseware author </a:t>
            </a:r>
            <a:r>
              <a:rPr lang="en-US" sz="1600" dirty="0">
                <a:solidFill>
                  <a:prstClr val="black"/>
                </a:solidFill>
                <a:latin typeface="Calibri"/>
              </a:rPr>
              <a:t>for Microsoft and several training partners.</a:t>
            </a:r>
          </a:p>
        </p:txBody>
      </p:sp>
      <p:pic>
        <p:nvPicPr>
          <p:cNvPr id="5" name="Picture 4" descr="A red and black text&#10;&#10;Description generated with very high confidence">
            <a:extLst>
              <a:ext uri="{FF2B5EF4-FFF2-40B4-BE49-F238E27FC236}">
                <a16:creationId xmlns:a16="http://schemas.microsoft.com/office/drawing/2014/main" id="{28DA5AFE-1B3D-4F1B-9ED0-F2FE93F5F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4851400"/>
            <a:ext cx="1568279" cy="1860549"/>
          </a:xfrm>
          <a:prstGeom prst="rect">
            <a:avLst/>
          </a:prstGeom>
        </p:spPr>
      </p:pic>
      <p:pic>
        <p:nvPicPr>
          <p:cNvPr id="6" name="Picture 5">
            <a:extLst>
              <a:ext uri="{FF2B5EF4-FFF2-40B4-BE49-F238E27FC236}">
                <a16:creationId xmlns:a16="http://schemas.microsoft.com/office/drawing/2014/main" id="{19CC5600-5250-4B3D-B5D7-CA70F6432EE6}"/>
              </a:ext>
            </a:extLst>
          </p:cNvPr>
          <p:cNvPicPr>
            <a:picLocks noChangeAspect="1"/>
          </p:cNvPicPr>
          <p:nvPr/>
        </p:nvPicPr>
        <p:blipFill rotWithShape="1">
          <a:blip r:embed="rId5"/>
          <a:srcRect l="4683" t="3879" b="9576"/>
          <a:stretch/>
        </p:blipFill>
        <p:spPr>
          <a:xfrm>
            <a:off x="1224742" y="865391"/>
            <a:ext cx="2443942" cy="3617527"/>
          </a:xfrm>
          <a:prstGeom prst="rect">
            <a:avLst/>
          </a:prstGeom>
        </p:spPr>
      </p:pic>
      <p:pic>
        <p:nvPicPr>
          <p:cNvPr id="1026" name="Picture 2" descr="Resultado de imagem para microsoft mvp">
            <a:extLst>
              <a:ext uri="{FF2B5EF4-FFF2-40B4-BE49-F238E27FC236}">
                <a16:creationId xmlns:a16="http://schemas.microsoft.com/office/drawing/2014/main" id="{98A7FF9F-78D7-468E-A49A-A74EC473E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8298" y="4817431"/>
            <a:ext cx="1210386" cy="18945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7793467-6200-43BA-AF91-64DBB64A05FA}"/>
              </a:ext>
            </a:extLst>
          </p:cNvPr>
          <p:cNvSpPr/>
          <p:nvPr/>
        </p:nvSpPr>
        <p:spPr>
          <a:xfrm>
            <a:off x="8772895" y="6023728"/>
            <a:ext cx="1289135" cy="369332"/>
          </a:xfrm>
          <a:prstGeom prst="rect">
            <a:avLst/>
          </a:prstGeom>
        </p:spPr>
        <p:txBody>
          <a:bodyPr wrap="none">
            <a:spAutoFit/>
          </a:bodyPr>
          <a:lstStyle/>
          <a:p>
            <a:r>
              <a:rPr lang="en-US" sz="1800" dirty="0"/>
              <a:t>/</a:t>
            </a:r>
            <a:r>
              <a:rPr lang="en-US" sz="1800" dirty="0" err="1"/>
              <a:t>josuevidal</a:t>
            </a:r>
            <a:endParaRPr lang="en-US" sz="1800" dirty="0"/>
          </a:p>
        </p:txBody>
      </p:sp>
      <p:sp>
        <p:nvSpPr>
          <p:cNvPr id="11" name="Rectangle 10">
            <a:extLst>
              <a:ext uri="{FF2B5EF4-FFF2-40B4-BE49-F238E27FC236}">
                <a16:creationId xmlns:a16="http://schemas.microsoft.com/office/drawing/2014/main" id="{03301795-CD92-4ACB-830B-55ABFD1E7BAC}"/>
              </a:ext>
            </a:extLst>
          </p:cNvPr>
          <p:cNvSpPr/>
          <p:nvPr/>
        </p:nvSpPr>
        <p:spPr>
          <a:xfrm>
            <a:off x="10662095" y="6028590"/>
            <a:ext cx="1476686" cy="369332"/>
          </a:xfrm>
          <a:prstGeom prst="rect">
            <a:avLst/>
          </a:prstGeom>
        </p:spPr>
        <p:txBody>
          <a:bodyPr wrap="none">
            <a:spAutoFit/>
          </a:bodyPr>
          <a:lstStyle/>
          <a:p>
            <a:r>
              <a:rPr lang="en-US" sz="1800" dirty="0"/>
              <a:t>@</a:t>
            </a:r>
            <a:r>
              <a:rPr lang="en-US" sz="1800" dirty="0" err="1"/>
              <a:t>josuevidall</a:t>
            </a:r>
            <a:endParaRPr lang="en-US" sz="1800" dirty="0"/>
          </a:p>
        </p:txBody>
      </p:sp>
      <p:pic>
        <p:nvPicPr>
          <p:cNvPr id="12" name="Picture 2" descr="Resultado de imagem para linkedin">
            <a:extLst>
              <a:ext uri="{FF2B5EF4-FFF2-40B4-BE49-F238E27FC236}">
                <a16:creationId xmlns:a16="http://schemas.microsoft.com/office/drawing/2014/main" id="{52E8D41C-4783-4BB6-98D2-A7F115B691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8094" y="6023728"/>
            <a:ext cx="414801" cy="414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m para twitter">
            <a:extLst>
              <a:ext uri="{FF2B5EF4-FFF2-40B4-BE49-F238E27FC236}">
                <a16:creationId xmlns:a16="http://schemas.microsoft.com/office/drawing/2014/main" id="{2CCFFF54-C060-4DF1-A757-E26EED6C02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6726" y="6034296"/>
            <a:ext cx="540210" cy="4366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sultado de imagem para youtube">
            <a:extLst>
              <a:ext uri="{FF2B5EF4-FFF2-40B4-BE49-F238E27FC236}">
                <a16:creationId xmlns:a16="http://schemas.microsoft.com/office/drawing/2014/main" id="{85C48C37-8EB1-4966-A4F3-C1953B0A62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0929" y="6029968"/>
            <a:ext cx="726149" cy="5109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12EE319-36E4-4D53-9628-FFF8F51E8BC7}"/>
              </a:ext>
            </a:extLst>
          </p:cNvPr>
          <p:cNvSpPr/>
          <p:nvPr/>
        </p:nvSpPr>
        <p:spPr>
          <a:xfrm>
            <a:off x="4621594" y="6069197"/>
            <a:ext cx="1289135" cy="369332"/>
          </a:xfrm>
          <a:prstGeom prst="rect">
            <a:avLst/>
          </a:prstGeom>
        </p:spPr>
        <p:txBody>
          <a:bodyPr wrap="none">
            <a:spAutoFit/>
          </a:bodyPr>
          <a:lstStyle/>
          <a:p>
            <a:r>
              <a:rPr lang="en-US" sz="1800" dirty="0"/>
              <a:t>/</a:t>
            </a:r>
            <a:r>
              <a:rPr lang="en-US" sz="1800" dirty="0" err="1"/>
              <a:t>josuevidal</a:t>
            </a:r>
            <a:endParaRPr lang="en-US" sz="1800" dirty="0"/>
          </a:p>
        </p:txBody>
      </p:sp>
      <p:pic>
        <p:nvPicPr>
          <p:cNvPr id="3076" name="Picture 4" descr="Resultado de imagem para instagram">
            <a:extLst>
              <a:ext uri="{FF2B5EF4-FFF2-40B4-BE49-F238E27FC236}">
                <a16:creationId xmlns:a16="http://schemas.microsoft.com/office/drawing/2014/main" id="{C9BBF4B4-9B4E-4C56-AB15-9612F3A460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6049" y="6031837"/>
            <a:ext cx="509047" cy="5090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06225C-84CC-4DD9-B3A5-0D0FF9D22F9C}"/>
              </a:ext>
            </a:extLst>
          </p:cNvPr>
          <p:cNvSpPr/>
          <p:nvPr/>
        </p:nvSpPr>
        <p:spPr>
          <a:xfrm>
            <a:off x="6582676" y="6067979"/>
            <a:ext cx="1476686" cy="369332"/>
          </a:xfrm>
          <a:prstGeom prst="rect">
            <a:avLst/>
          </a:prstGeom>
        </p:spPr>
        <p:txBody>
          <a:bodyPr wrap="none">
            <a:spAutoFit/>
          </a:bodyPr>
          <a:lstStyle/>
          <a:p>
            <a:r>
              <a:rPr lang="en-US" sz="1800" dirty="0"/>
              <a:t>@</a:t>
            </a:r>
            <a:r>
              <a:rPr lang="en-US" sz="1800" dirty="0" err="1"/>
              <a:t>josuevidall</a:t>
            </a:r>
            <a:endParaRPr lang="en-US" sz="1800" dirty="0"/>
          </a:p>
        </p:txBody>
      </p:sp>
      <p:sp>
        <p:nvSpPr>
          <p:cNvPr id="7" name="Rectangle 6">
            <a:extLst>
              <a:ext uri="{FF2B5EF4-FFF2-40B4-BE49-F238E27FC236}">
                <a16:creationId xmlns:a16="http://schemas.microsoft.com/office/drawing/2014/main" id="{61E15805-7FD7-45B5-A078-00D04BC29B41}"/>
              </a:ext>
            </a:extLst>
          </p:cNvPr>
          <p:cNvSpPr/>
          <p:nvPr/>
        </p:nvSpPr>
        <p:spPr>
          <a:xfrm>
            <a:off x="4996702" y="5355992"/>
            <a:ext cx="2900474" cy="402546"/>
          </a:xfrm>
          <a:prstGeom prst="rect">
            <a:avLst/>
          </a:prstGeom>
        </p:spPr>
        <p:txBody>
          <a:bodyPr wrap="none">
            <a:spAutoFit/>
          </a:bodyPr>
          <a:lstStyle/>
          <a:p>
            <a:pPr defTabSz="685783">
              <a:lnSpc>
                <a:spcPct val="120000"/>
              </a:lnSpc>
              <a:defRPr/>
            </a:pPr>
            <a:r>
              <a:rPr lang="en-US" sz="1800" dirty="0">
                <a:solidFill>
                  <a:prstClr val="black"/>
                </a:solidFill>
                <a:latin typeface="Calibri"/>
              </a:rPr>
              <a:t>josue.vidal@ignicaoti.com.br</a:t>
            </a:r>
          </a:p>
        </p:txBody>
      </p:sp>
      <p:sp>
        <p:nvSpPr>
          <p:cNvPr id="19" name="Rectangle 18">
            <a:extLst>
              <a:ext uri="{FF2B5EF4-FFF2-40B4-BE49-F238E27FC236}">
                <a16:creationId xmlns:a16="http://schemas.microsoft.com/office/drawing/2014/main" id="{96A78BAE-1605-4FF6-8048-16186E2D2CD7}"/>
              </a:ext>
            </a:extLst>
          </p:cNvPr>
          <p:cNvSpPr/>
          <p:nvPr/>
        </p:nvSpPr>
        <p:spPr>
          <a:xfrm>
            <a:off x="8646269" y="5397576"/>
            <a:ext cx="2831522" cy="400687"/>
          </a:xfrm>
          <a:prstGeom prst="rect">
            <a:avLst/>
          </a:prstGeom>
        </p:spPr>
        <p:txBody>
          <a:bodyPr wrap="square">
            <a:spAutoFit/>
          </a:bodyPr>
          <a:lstStyle/>
          <a:p>
            <a:pPr defTabSz="685783">
              <a:lnSpc>
                <a:spcPct val="120000"/>
              </a:lnSpc>
              <a:defRPr/>
            </a:pPr>
            <a:r>
              <a:rPr lang="en-US" sz="1800" dirty="0"/>
              <a:t>https://josuevidal.com.br/</a:t>
            </a:r>
            <a:endParaRPr lang="en-US" sz="1800" dirty="0">
              <a:solidFill>
                <a:prstClr val="black"/>
              </a:solidFill>
              <a:latin typeface="Calibri"/>
            </a:endParaRPr>
          </a:p>
        </p:txBody>
      </p:sp>
    </p:spTree>
    <p:custDataLst>
      <p:tags r:id="rId1"/>
    </p:custDataLst>
    <p:extLst>
      <p:ext uri="{BB962C8B-B14F-4D97-AF65-F5344CB8AC3E}">
        <p14:creationId xmlns:p14="http://schemas.microsoft.com/office/powerpoint/2010/main" val="123685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861774"/>
          </a:xfrm>
        </p:spPr>
        <p:txBody>
          <a:bodyPr/>
          <a:lstStyle/>
          <a:p>
            <a:r>
              <a:rPr lang="en-US"/>
              <a:t>Import and Export Data to Azure</a:t>
            </a:r>
            <a:br>
              <a:rPr lang="en-US"/>
            </a:br>
            <a:r>
              <a:rPr lang="en-US" sz="2000" err="1"/>
              <a:t>Azure</a:t>
            </a:r>
            <a:r>
              <a:rPr lang="en-US" sz="2000"/>
              <a:t> Storage integration</a:t>
            </a:r>
            <a:endParaRPr lang="en-US"/>
          </a:p>
        </p:txBody>
      </p:sp>
      <p:sp>
        <p:nvSpPr>
          <p:cNvPr id="6" name="Text Placeholder 5"/>
          <p:cNvSpPr>
            <a:spLocks noGrp="1"/>
          </p:cNvSpPr>
          <p:nvPr>
            <p:ph type="body" sz="quarter" idx="10"/>
          </p:nvPr>
        </p:nvSpPr>
        <p:spPr>
          <a:xfrm>
            <a:off x="586739" y="1522844"/>
            <a:ext cx="8519785" cy="5330690"/>
          </a:xfrm>
        </p:spPr>
        <p:txBody>
          <a:bodyPr/>
          <a:lstStyle/>
          <a:p>
            <a:pPr marL="514350" indent="-514350">
              <a:buFont typeface="+mj-lt"/>
              <a:buAutoNum type="arabicPeriod"/>
            </a:pPr>
            <a:r>
              <a:rPr lang="en-US"/>
              <a:t>Azure Storage Accounts and Managed Disks</a:t>
            </a:r>
          </a:p>
          <a:p>
            <a:pPr marL="742950" lvl="1" indent="-514350">
              <a:buFont typeface="Arial" panose="020B0604020202020204" pitchFamily="34" charset="0"/>
              <a:buChar char="•"/>
            </a:pPr>
            <a:r>
              <a:rPr lang="en-US"/>
              <a:t>Regular data types go to Azure Storage Accounts (blobs)</a:t>
            </a:r>
          </a:p>
          <a:p>
            <a:pPr marL="742950" lvl="1" indent="-514350">
              <a:buFont typeface="Arial" panose="020B0604020202020204" pitchFamily="34" charset="0"/>
              <a:buChar char="•"/>
            </a:pPr>
            <a:r>
              <a:rPr lang="en-US"/>
              <a:t>VHD disk upload to Azure Marketplace custom deployments</a:t>
            </a:r>
            <a:br>
              <a:rPr lang="en-US"/>
            </a:br>
            <a:endParaRPr lang="en-US"/>
          </a:p>
          <a:p>
            <a:pPr marL="514350" indent="-514350">
              <a:buFont typeface="+mj-lt"/>
              <a:buAutoNum type="arabicPeriod"/>
            </a:pPr>
            <a:r>
              <a:rPr lang="en-US"/>
              <a:t>Storage Account Explorer</a:t>
            </a:r>
          </a:p>
          <a:p>
            <a:pPr marL="742950" lvl="1" indent="-514350">
              <a:buFont typeface="Arial" panose="020B0604020202020204" pitchFamily="34" charset="0"/>
              <a:buChar char="•"/>
            </a:pPr>
            <a:r>
              <a:rPr lang="en-US"/>
              <a:t>GUI or Rest API</a:t>
            </a:r>
            <a:br>
              <a:rPr lang="en-US"/>
            </a:br>
            <a:endParaRPr lang="en-US"/>
          </a:p>
          <a:p>
            <a:pPr marL="514350" indent="-514350">
              <a:buFont typeface="+mj-lt"/>
              <a:buAutoNum type="arabicPeriod"/>
            </a:pPr>
            <a:r>
              <a:rPr lang="en-US"/>
              <a:t>Portal, PowerShell, Azure CLI</a:t>
            </a:r>
            <a:br>
              <a:rPr lang="en-US"/>
            </a:br>
            <a:endParaRPr lang="en-US"/>
          </a:p>
          <a:p>
            <a:pPr marL="514350" indent="-514350">
              <a:buFont typeface="+mj-lt"/>
              <a:buAutoNum type="arabicPeriod"/>
            </a:pPr>
            <a:r>
              <a:rPr lang="en-US"/>
              <a:t>Data is more than Azure Storage</a:t>
            </a:r>
          </a:p>
          <a:p>
            <a:pPr marL="742950" lvl="1" indent="-514350">
              <a:buFont typeface="Arial" panose="020B0604020202020204" pitchFamily="34" charset="0"/>
              <a:buChar char="•"/>
            </a:pPr>
            <a:r>
              <a:rPr lang="en-US"/>
              <a:t>Databases (SQL, MySQL, </a:t>
            </a:r>
            <a:r>
              <a:rPr lang="en-US" err="1"/>
              <a:t>CosmosDB</a:t>
            </a:r>
            <a:r>
              <a:rPr lang="en-US"/>
              <a:t>,…)</a:t>
            </a:r>
            <a:br>
              <a:rPr lang="en-US"/>
            </a:br>
            <a:endParaRPr lang="en-US"/>
          </a:p>
          <a:p>
            <a:pPr marL="514350" indent="-514350">
              <a:buFont typeface="+mj-lt"/>
              <a:buAutoNum type="arabicPeriod"/>
            </a:pPr>
            <a:endParaRPr lang="en-US"/>
          </a:p>
        </p:txBody>
      </p:sp>
    </p:spTree>
    <p:extLst>
      <p:ext uri="{BB962C8B-B14F-4D97-AF65-F5344CB8AC3E}">
        <p14:creationId xmlns:p14="http://schemas.microsoft.com/office/powerpoint/2010/main" val="281522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D1471B-23A2-4B55-8F93-9EFAD25A5A72}"/>
              </a:ext>
            </a:extLst>
          </p:cNvPr>
          <p:cNvPicPr>
            <a:picLocks noChangeAspect="1"/>
          </p:cNvPicPr>
          <p:nvPr/>
        </p:nvPicPr>
        <p:blipFill>
          <a:blip r:embed="rId3"/>
          <a:stretch>
            <a:fillRect/>
          </a:stretch>
        </p:blipFill>
        <p:spPr>
          <a:xfrm>
            <a:off x="6828865" y="1522844"/>
            <a:ext cx="5169264" cy="4467069"/>
          </a:xfrm>
          <a:prstGeom prst="rect">
            <a:avLst/>
          </a:prstGeom>
        </p:spPr>
      </p:pic>
      <p:sp>
        <p:nvSpPr>
          <p:cNvPr id="17" name="Title 16"/>
          <p:cNvSpPr>
            <a:spLocks noGrp="1"/>
          </p:cNvSpPr>
          <p:nvPr>
            <p:ph type="title"/>
          </p:nvPr>
        </p:nvSpPr>
        <p:spPr>
          <a:xfrm>
            <a:off x="588263" y="457200"/>
            <a:ext cx="11018520" cy="861774"/>
          </a:xfrm>
        </p:spPr>
        <p:txBody>
          <a:bodyPr/>
          <a:lstStyle/>
          <a:p>
            <a:r>
              <a:rPr lang="en-US"/>
              <a:t>Import and Export Data to Azure</a:t>
            </a:r>
            <a:br>
              <a:rPr lang="en-US"/>
            </a:br>
            <a:r>
              <a:rPr lang="en-US" sz="2000"/>
              <a:t>Configure Azure content delivery network (CDN) endpoints </a:t>
            </a:r>
            <a:endParaRPr lang="en-US"/>
          </a:p>
        </p:txBody>
      </p:sp>
      <p:sp>
        <p:nvSpPr>
          <p:cNvPr id="6" name="Text Placeholder 5"/>
          <p:cNvSpPr>
            <a:spLocks noGrp="1"/>
          </p:cNvSpPr>
          <p:nvPr>
            <p:ph type="body" sz="quarter" idx="10"/>
          </p:nvPr>
        </p:nvSpPr>
        <p:spPr>
          <a:xfrm>
            <a:off x="586740" y="1522844"/>
            <a:ext cx="5128260" cy="5121402"/>
          </a:xfrm>
        </p:spPr>
        <p:txBody>
          <a:bodyPr/>
          <a:lstStyle/>
          <a:p>
            <a:pPr marL="514350" indent="-514350">
              <a:buFont typeface="+mj-lt"/>
              <a:buAutoNum type="arabicPeriod"/>
            </a:pPr>
            <a:r>
              <a:rPr lang="en-US"/>
              <a:t>Create a CDN Profile</a:t>
            </a:r>
            <a:br>
              <a:rPr lang="en-US"/>
            </a:br>
            <a:endParaRPr lang="en-US"/>
          </a:p>
          <a:p>
            <a:pPr marL="514350" indent="-514350">
              <a:buFont typeface="+mj-lt"/>
              <a:buAutoNum type="arabicPeriod"/>
            </a:pPr>
            <a:r>
              <a:rPr lang="en-US"/>
              <a:t>Create a New CDN Endpoint</a:t>
            </a:r>
            <a:br>
              <a:rPr lang="en-US"/>
            </a:br>
            <a:endParaRPr lang="en-US"/>
          </a:p>
          <a:p>
            <a:pPr marL="514350" indent="-514350">
              <a:buFont typeface="+mj-lt"/>
              <a:buAutoNum type="arabicPeriod"/>
            </a:pPr>
            <a:r>
              <a:rPr lang="en-US"/>
              <a:t>Wait</a:t>
            </a:r>
          </a:p>
          <a:p>
            <a:pPr marL="742950" lvl="1" indent="-514350">
              <a:buFont typeface="Arial" panose="020B0604020202020204" pitchFamily="34" charset="0"/>
              <a:buChar char="•"/>
            </a:pPr>
            <a:r>
              <a:rPr lang="en-US"/>
              <a:t>Microsoft CDN profiles: 10 minutes. </a:t>
            </a:r>
          </a:p>
          <a:p>
            <a:pPr marL="742950" lvl="1" indent="-514350">
              <a:buFont typeface="Arial" panose="020B0604020202020204" pitchFamily="34" charset="0"/>
              <a:buChar char="•"/>
            </a:pPr>
            <a:r>
              <a:rPr lang="en-US"/>
              <a:t>Akamai CDN profiles: 1 minute. </a:t>
            </a:r>
          </a:p>
          <a:p>
            <a:pPr marL="742950" lvl="1" indent="-514350">
              <a:buFont typeface="Arial" panose="020B0604020202020204" pitchFamily="34" charset="0"/>
              <a:buChar char="•"/>
            </a:pPr>
            <a:r>
              <a:rPr lang="en-US"/>
              <a:t>Verizon profiles: 90 minutes. </a:t>
            </a:r>
            <a:br>
              <a:rPr lang="en-US"/>
            </a:br>
            <a:endParaRPr lang="en-US"/>
          </a:p>
          <a:p>
            <a:pPr marL="514350" indent="-514350">
              <a:buFont typeface="+mj-lt"/>
              <a:buAutoNum type="arabicPeriod"/>
            </a:pPr>
            <a:r>
              <a:rPr lang="en-US"/>
              <a:t>Know the difference between Standard and Premium Pricing Tiers</a:t>
            </a:r>
          </a:p>
        </p:txBody>
      </p:sp>
      <p:sp>
        <p:nvSpPr>
          <p:cNvPr id="2" name="Rectangle 1">
            <a:extLst>
              <a:ext uri="{FF2B5EF4-FFF2-40B4-BE49-F238E27FC236}">
                <a16:creationId xmlns:a16="http://schemas.microsoft.com/office/drawing/2014/main" id="{170E13FA-E351-4AA2-93DE-AF1F11FA9672}"/>
              </a:ext>
            </a:extLst>
          </p:cNvPr>
          <p:cNvSpPr/>
          <p:nvPr/>
        </p:nvSpPr>
        <p:spPr>
          <a:xfrm>
            <a:off x="10045066" y="6400800"/>
            <a:ext cx="2146934" cy="363946"/>
          </a:xfrm>
          <a:prstGeom prst="rect">
            <a:avLst/>
          </a:prstGeom>
        </p:spPr>
        <p:txBody>
          <a:bodyPr wrap="square">
            <a:spAutoFit/>
          </a:bodyPr>
          <a:lstStyle/>
          <a:p>
            <a:r>
              <a:rPr lang="en-US">
                <a:hlinkClick r:id="rId4"/>
              </a:rPr>
              <a:t>aka.ms/Azure/CDN</a:t>
            </a:r>
            <a:r>
              <a:rPr lang="en-US"/>
              <a:t> </a:t>
            </a:r>
          </a:p>
        </p:txBody>
      </p:sp>
    </p:spTree>
    <p:extLst>
      <p:ext uri="{BB962C8B-B14F-4D97-AF65-F5344CB8AC3E}">
        <p14:creationId xmlns:p14="http://schemas.microsoft.com/office/powerpoint/2010/main" val="239326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1"/>
            <a:ext cx="11018520" cy="836712"/>
          </a:xfrm>
        </p:spPr>
        <p:txBody>
          <a:bodyPr/>
          <a:lstStyle/>
          <a:p>
            <a:r>
              <a:rPr lang="en-US" dirty="0"/>
              <a:t>Configure Azure Files | Azure File Sync</a:t>
            </a:r>
            <a:br>
              <a:rPr lang="en-US" dirty="0"/>
            </a:br>
            <a:r>
              <a:rPr lang="en-US" dirty="0"/>
              <a:t/>
            </a:r>
            <a:br>
              <a:rPr lang="en-US" dirty="0"/>
            </a:br>
            <a:r>
              <a:rPr lang="en-US" dirty="0"/>
              <a:t/>
            </a:r>
            <a:br>
              <a:rPr lang="en-US" dirty="0"/>
            </a:br>
            <a:endParaRPr lang="en-US" dirty="0"/>
          </a:p>
        </p:txBody>
      </p:sp>
      <p:sp>
        <p:nvSpPr>
          <p:cNvPr id="6" name="Text Placeholder 5"/>
          <p:cNvSpPr>
            <a:spLocks noGrp="1"/>
          </p:cNvSpPr>
          <p:nvPr>
            <p:ph type="body" sz="quarter" idx="10"/>
          </p:nvPr>
        </p:nvSpPr>
        <p:spPr>
          <a:xfrm>
            <a:off x="585217" y="1293912"/>
            <a:ext cx="11018520" cy="5453801"/>
          </a:xfrm>
        </p:spPr>
        <p:txBody>
          <a:bodyPr/>
          <a:lstStyle/>
          <a:p>
            <a:r>
              <a:rPr lang="en-US" dirty="0"/>
              <a:t>Azure File Sync Service</a:t>
            </a:r>
          </a:p>
          <a:p>
            <a:pPr marL="457200" indent="-457200">
              <a:buFont typeface="Arial" panose="020B0604020202020204" pitchFamily="34" charset="0"/>
              <a:buChar char="•"/>
            </a:pPr>
            <a:r>
              <a:rPr lang="en-US" dirty="0"/>
              <a:t>Supported on</a:t>
            </a:r>
          </a:p>
          <a:p>
            <a:pPr marL="685800" lvl="1" indent="-457200">
              <a:buFont typeface="Arial" panose="020B0604020202020204" pitchFamily="34" charset="0"/>
              <a:buChar char="•"/>
            </a:pPr>
            <a:r>
              <a:rPr lang="en-US" dirty="0"/>
              <a:t>Windows Server 2012R2/16</a:t>
            </a:r>
          </a:p>
          <a:p>
            <a:pPr marL="685800" lvl="1" indent="-457200">
              <a:buFont typeface="Arial" panose="020B0604020202020204" pitchFamily="34" charset="0"/>
              <a:buChar char="•"/>
            </a:pPr>
            <a:r>
              <a:rPr lang="en-US" dirty="0"/>
              <a:t>NTFS Volumes/Compression</a:t>
            </a:r>
          </a:p>
          <a:p>
            <a:pPr marL="685800" lvl="1" indent="-457200">
              <a:buFont typeface="Arial" panose="020B0604020202020204" pitchFamily="34" charset="0"/>
              <a:buChar char="•"/>
            </a:pPr>
            <a:r>
              <a:rPr lang="en-US" dirty="0"/>
              <a:t>DFS with 1.2 Agent</a:t>
            </a:r>
          </a:p>
          <a:p>
            <a:pPr marL="685800" lvl="1" indent="-457200">
              <a:buFont typeface="Arial" panose="020B0604020202020204" pitchFamily="34" charset="0"/>
              <a:buChar char="•"/>
            </a:pPr>
            <a:r>
              <a:rPr lang="en-US" dirty="0"/>
              <a:t>BitLocker, AIP, AAD RMS, </a:t>
            </a:r>
          </a:p>
          <a:p>
            <a:pPr marL="457200" indent="-457200">
              <a:buFont typeface="Arial" panose="020B0604020202020204" pitchFamily="34" charset="0"/>
              <a:buChar char="•"/>
            </a:pPr>
            <a:r>
              <a:rPr lang="en-US" dirty="0"/>
              <a:t>NOT supported</a:t>
            </a:r>
          </a:p>
          <a:p>
            <a:pPr marL="685800" lvl="1" indent="-457200">
              <a:buFont typeface="Arial" panose="020B0604020202020204" pitchFamily="34" charset="0"/>
              <a:buChar char="•"/>
            </a:pPr>
            <a:r>
              <a:rPr lang="en-US" dirty="0"/>
              <a:t>Other file systems period</a:t>
            </a:r>
          </a:p>
          <a:p>
            <a:pPr marL="685800" lvl="1" indent="-457200">
              <a:buFont typeface="Arial" panose="020B0604020202020204" pitchFamily="34" charset="0"/>
              <a:buChar char="•"/>
            </a:pPr>
            <a:r>
              <a:rPr lang="en-US" dirty="0" err="1"/>
              <a:t>Sysprep</a:t>
            </a:r>
            <a:endParaRPr lang="en-US" dirty="0"/>
          </a:p>
          <a:p>
            <a:pPr marL="685800" lvl="1" indent="-457200">
              <a:buFont typeface="Arial" panose="020B0604020202020204" pitchFamily="34" charset="0"/>
              <a:buChar char="•"/>
            </a:pPr>
            <a:r>
              <a:rPr lang="en-US" dirty="0"/>
              <a:t>NTFS EFS</a:t>
            </a:r>
          </a:p>
          <a:p>
            <a:pPr marL="685800" lvl="1" indent="-457200">
              <a:buFont typeface="Arial" panose="020B0604020202020204" pitchFamily="34" charset="0"/>
              <a:buChar char="•"/>
            </a:pPr>
            <a:r>
              <a:rPr lang="en-US" dirty="0"/>
              <a:t>No Other HSM</a:t>
            </a:r>
          </a:p>
          <a:p>
            <a:r>
              <a:rPr lang="en-US" dirty="0"/>
              <a:t>Azure Sync Group</a:t>
            </a:r>
          </a:p>
          <a:p>
            <a:pPr marL="457200" indent="-457200">
              <a:buFont typeface="Arial" panose="020B0604020202020204" pitchFamily="34" charset="0"/>
              <a:buChar char="•"/>
            </a:pPr>
            <a:r>
              <a:rPr lang="en-US" sz="2400" dirty="0"/>
              <a:t>Defines Sync Topology for set of files</a:t>
            </a:r>
          </a:p>
        </p:txBody>
      </p:sp>
      <p:sp>
        <p:nvSpPr>
          <p:cNvPr id="4" name="Rectangle 3">
            <a:extLst>
              <a:ext uri="{FF2B5EF4-FFF2-40B4-BE49-F238E27FC236}">
                <a16:creationId xmlns:a16="http://schemas.microsoft.com/office/drawing/2014/main" id="{37C90E95-6105-4FA6-9687-F780DF63A4DC}"/>
              </a:ext>
            </a:extLst>
          </p:cNvPr>
          <p:cNvSpPr/>
          <p:nvPr/>
        </p:nvSpPr>
        <p:spPr>
          <a:xfrm>
            <a:off x="7346601" y="6378381"/>
            <a:ext cx="4697481" cy="369332"/>
          </a:xfrm>
          <a:prstGeom prst="rect">
            <a:avLst/>
          </a:prstGeom>
        </p:spPr>
        <p:txBody>
          <a:bodyPr wrap="square">
            <a:spAutoFit/>
          </a:bodyPr>
          <a:lstStyle/>
          <a:p>
            <a:r>
              <a:rPr lang="en-US" sz="1800">
                <a:hlinkClick r:id="rId3"/>
              </a:rPr>
              <a:t>aka.ms/azure/files</a:t>
            </a:r>
            <a:r>
              <a:rPr lang="en-US" sz="1800"/>
              <a:t>     </a:t>
            </a:r>
            <a:r>
              <a:rPr lang="en-US" sz="1800">
                <a:hlinkClick r:id="rId4"/>
              </a:rPr>
              <a:t>Deploy Azure File Sync</a:t>
            </a:r>
            <a:r>
              <a:rPr lang="en-US" sz="1800"/>
              <a:t> </a:t>
            </a:r>
          </a:p>
        </p:txBody>
      </p:sp>
      <p:pic>
        <p:nvPicPr>
          <p:cNvPr id="2" name="Picture 1">
            <a:extLst>
              <a:ext uri="{FF2B5EF4-FFF2-40B4-BE49-F238E27FC236}">
                <a16:creationId xmlns:a16="http://schemas.microsoft.com/office/drawing/2014/main" id="{ECA61130-ED65-40C8-B6E9-5A954571BF62}"/>
              </a:ext>
            </a:extLst>
          </p:cNvPr>
          <p:cNvPicPr>
            <a:picLocks noChangeAspect="1"/>
          </p:cNvPicPr>
          <p:nvPr/>
        </p:nvPicPr>
        <p:blipFill>
          <a:blip r:embed="rId5"/>
          <a:stretch>
            <a:fillRect/>
          </a:stretch>
        </p:blipFill>
        <p:spPr>
          <a:xfrm>
            <a:off x="6520722" y="2054186"/>
            <a:ext cx="5310455" cy="3271399"/>
          </a:xfrm>
          <a:prstGeom prst="rect">
            <a:avLst/>
          </a:prstGeom>
        </p:spPr>
      </p:pic>
    </p:spTree>
    <p:extLst>
      <p:ext uri="{BB962C8B-B14F-4D97-AF65-F5344CB8AC3E}">
        <p14:creationId xmlns:p14="http://schemas.microsoft.com/office/powerpoint/2010/main" val="239700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a:lstStyle/>
          <a:p>
            <a:r>
              <a:rPr lang="en-US"/>
              <a:t>Implement Azure Backup</a:t>
            </a:r>
          </a:p>
        </p:txBody>
      </p:sp>
      <p:sp>
        <p:nvSpPr>
          <p:cNvPr id="6" name="Text Placeholder 5"/>
          <p:cNvSpPr>
            <a:spLocks noGrp="1"/>
          </p:cNvSpPr>
          <p:nvPr>
            <p:ph type="body" sz="quarter" idx="10"/>
          </p:nvPr>
        </p:nvSpPr>
        <p:spPr>
          <a:xfrm>
            <a:off x="588263" y="1192225"/>
            <a:ext cx="6666425" cy="5109091"/>
          </a:xfrm>
        </p:spPr>
        <p:txBody>
          <a:bodyPr/>
          <a:lstStyle/>
          <a:p>
            <a:r>
              <a:rPr lang="en-US" b="1"/>
              <a:t>Azure Backup Scenarios:</a:t>
            </a:r>
          </a:p>
          <a:p>
            <a:endParaRPr lang="en-US" b="1"/>
          </a:p>
          <a:p>
            <a:pPr marL="514350" indent="-514350">
              <a:buAutoNum type="arabicPeriod"/>
            </a:pPr>
            <a:r>
              <a:rPr lang="en-US" b="1"/>
              <a:t>Files &amp; Folders</a:t>
            </a:r>
          </a:p>
          <a:p>
            <a:pPr marL="742950" lvl="1" indent="-514350">
              <a:buFont typeface="Arial" panose="020B0604020202020204" pitchFamily="34" charset="0"/>
              <a:buChar char="•"/>
            </a:pPr>
            <a:r>
              <a:rPr lang="en-US" b="1"/>
              <a:t>Azure Backup Agent</a:t>
            </a:r>
            <a:br>
              <a:rPr lang="en-US" b="1"/>
            </a:br>
            <a:endParaRPr lang="en-US" b="1"/>
          </a:p>
          <a:p>
            <a:pPr marL="514350" indent="-514350">
              <a:buAutoNum type="arabicPeriod"/>
            </a:pPr>
            <a:r>
              <a:rPr lang="en-US" b="1"/>
              <a:t>Full Systems</a:t>
            </a:r>
          </a:p>
          <a:p>
            <a:pPr marL="742950" lvl="1" indent="-514350">
              <a:buFont typeface="Arial" panose="020B0604020202020204" pitchFamily="34" charset="0"/>
              <a:buChar char="•"/>
            </a:pPr>
            <a:r>
              <a:rPr lang="en-US" b="1"/>
              <a:t>Azure Backup Server (or DPM)</a:t>
            </a:r>
            <a:br>
              <a:rPr lang="en-US" b="1"/>
            </a:br>
            <a:endParaRPr lang="en-US" b="1"/>
          </a:p>
          <a:p>
            <a:pPr marL="514350" indent="-514350">
              <a:buAutoNum type="arabicPeriod"/>
            </a:pPr>
            <a:r>
              <a:rPr lang="en-US" b="1"/>
              <a:t>Azure Virtual Machines</a:t>
            </a:r>
          </a:p>
          <a:p>
            <a:pPr marL="742950" lvl="1" indent="-514350">
              <a:buFont typeface="Arial" panose="020B0604020202020204" pitchFamily="34" charset="0"/>
              <a:buChar char="•"/>
            </a:pPr>
            <a:r>
              <a:rPr lang="en-US" b="1"/>
              <a:t>Azure VM Backup</a:t>
            </a:r>
          </a:p>
          <a:p>
            <a:pPr lvl="1"/>
            <a:endParaRPr lang="en-US" b="1"/>
          </a:p>
          <a:p>
            <a:pPr marL="457200" indent="-457200">
              <a:buFont typeface="Arial" panose="020B0604020202020204" pitchFamily="34" charset="0"/>
              <a:buChar char="•"/>
            </a:pPr>
            <a:endParaRPr lang="en-US"/>
          </a:p>
        </p:txBody>
      </p:sp>
      <p:sp>
        <p:nvSpPr>
          <p:cNvPr id="7" name="Rectangle 6">
            <a:extLst>
              <a:ext uri="{FF2B5EF4-FFF2-40B4-BE49-F238E27FC236}">
                <a16:creationId xmlns:a16="http://schemas.microsoft.com/office/drawing/2014/main" id="{D49D4A27-D321-4645-85FA-347362C300D8}"/>
              </a:ext>
            </a:extLst>
          </p:cNvPr>
          <p:cNvSpPr/>
          <p:nvPr/>
        </p:nvSpPr>
        <p:spPr>
          <a:xfrm>
            <a:off x="207617" y="6400800"/>
            <a:ext cx="2401811" cy="363946"/>
          </a:xfrm>
          <a:prstGeom prst="rect">
            <a:avLst/>
          </a:prstGeom>
        </p:spPr>
        <p:txBody>
          <a:bodyPr wrap="none">
            <a:spAutoFit/>
          </a:bodyPr>
          <a:lstStyle/>
          <a:p>
            <a:r>
              <a:rPr lang="en-US">
                <a:hlinkClick r:id="rId3"/>
              </a:rPr>
              <a:t>aka.ms/Azure/Backup</a:t>
            </a:r>
            <a:r>
              <a:rPr lang="en-US"/>
              <a:t> </a:t>
            </a:r>
          </a:p>
        </p:txBody>
      </p:sp>
      <p:sp>
        <p:nvSpPr>
          <p:cNvPr id="8" name="Text Placeholder 5">
            <a:extLst>
              <a:ext uri="{FF2B5EF4-FFF2-40B4-BE49-F238E27FC236}">
                <a16:creationId xmlns:a16="http://schemas.microsoft.com/office/drawing/2014/main" id="{D6D670B8-9A4A-4C07-A8FB-74056D7A8955}"/>
              </a:ext>
            </a:extLst>
          </p:cNvPr>
          <p:cNvSpPr txBox="1">
            <a:spLocks/>
          </p:cNvSpPr>
          <p:nvPr/>
        </p:nvSpPr>
        <p:spPr>
          <a:xfrm>
            <a:off x="6257044" y="1192224"/>
            <a:ext cx="4865658" cy="525682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What to know:</a:t>
            </a:r>
          </a:p>
          <a:p>
            <a:endParaRPr lang="en-US" b="1"/>
          </a:p>
          <a:p>
            <a:pPr marL="457200" indent="-457200">
              <a:buFont typeface="Arial" panose="020B0604020202020204" pitchFamily="34" charset="0"/>
              <a:buChar char="•"/>
            </a:pPr>
            <a:r>
              <a:rPr lang="en-US" b="1"/>
              <a:t>How to deploy</a:t>
            </a:r>
            <a:br>
              <a:rPr lang="en-US" b="1"/>
            </a:br>
            <a:endParaRPr lang="en-US" b="1"/>
          </a:p>
          <a:p>
            <a:pPr marL="457200" indent="-457200">
              <a:buFont typeface="Arial" panose="020B0604020202020204" pitchFamily="34" charset="0"/>
              <a:buChar char="•"/>
            </a:pPr>
            <a:r>
              <a:rPr lang="en-US" b="1"/>
              <a:t>Policies</a:t>
            </a:r>
            <a:br>
              <a:rPr lang="en-US" b="1"/>
            </a:br>
            <a:endParaRPr lang="en-US" b="1"/>
          </a:p>
          <a:p>
            <a:pPr marL="457200" indent="-457200">
              <a:buFont typeface="Arial" panose="020B0604020202020204" pitchFamily="34" charset="0"/>
              <a:buChar char="•"/>
            </a:pPr>
            <a:r>
              <a:rPr lang="en-US" b="1"/>
              <a:t>Dependencies</a:t>
            </a:r>
            <a:br>
              <a:rPr lang="en-US" b="1"/>
            </a:br>
            <a:endParaRPr lang="en-US" b="1"/>
          </a:p>
          <a:p>
            <a:pPr marL="457200" indent="-457200">
              <a:buFont typeface="Arial" panose="020B0604020202020204" pitchFamily="34" charset="0"/>
              <a:buChar char="•"/>
            </a:pPr>
            <a:r>
              <a:rPr lang="en-US" b="1"/>
              <a:t>Monitoring &amp; Reporting</a:t>
            </a:r>
            <a:br>
              <a:rPr lang="en-US" b="1"/>
            </a:br>
            <a:endParaRPr lang="en-US" b="1"/>
          </a:p>
          <a:p>
            <a:pPr marL="457200" indent="-457200">
              <a:buFont typeface="Arial" panose="020B0604020202020204" pitchFamily="34" charset="0"/>
              <a:buChar char="•"/>
            </a:pPr>
            <a:r>
              <a:rPr lang="en-US" b="1"/>
              <a:t>Limitations</a:t>
            </a:r>
            <a:endParaRPr lang="en-US"/>
          </a:p>
        </p:txBody>
      </p:sp>
    </p:spTree>
    <p:extLst>
      <p:ext uri="{BB962C8B-B14F-4D97-AF65-F5344CB8AC3E}">
        <p14:creationId xmlns:p14="http://schemas.microsoft.com/office/powerpoint/2010/main" val="426678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585216" y="3977319"/>
            <a:ext cx="5510784" cy="338554"/>
          </a:xfrm>
        </p:spPr>
        <p:txBody>
          <a:bodyPr/>
          <a:lstStyle/>
          <a:p>
            <a:r>
              <a:rPr lang="en-US" b="1" dirty="0"/>
              <a:t>Azure File Sync</a:t>
            </a:r>
          </a:p>
        </p:txBody>
      </p:sp>
    </p:spTree>
    <p:extLst>
      <p:ext uri="{BB962C8B-B14F-4D97-AF65-F5344CB8AC3E}">
        <p14:creationId xmlns:p14="http://schemas.microsoft.com/office/powerpoint/2010/main" val="35699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FAAF-33EF-475A-942C-C70220F7A30F}"/>
              </a:ext>
            </a:extLst>
          </p:cNvPr>
          <p:cNvSpPr>
            <a:spLocks noGrp="1"/>
          </p:cNvSpPr>
          <p:nvPr>
            <p:ph type="title"/>
          </p:nvPr>
        </p:nvSpPr>
        <p:spPr>
          <a:xfrm>
            <a:off x="584200" y="457200"/>
            <a:ext cx="10960100" cy="372410"/>
          </a:xfrm>
        </p:spPr>
        <p:txBody>
          <a:bodyPr/>
          <a:lstStyle/>
          <a:p>
            <a:pPr>
              <a:spcAft>
                <a:spcPts val="2400"/>
              </a:spcAft>
            </a:pPr>
            <a:r>
              <a:rPr lang="en-US" dirty="0"/>
              <a:t>Deploy and Manage Azure Virtual Machines (15-20%)</a:t>
            </a:r>
          </a:p>
        </p:txBody>
      </p:sp>
      <p:sp>
        <p:nvSpPr>
          <p:cNvPr id="4" name="Text Placeholder 1">
            <a:extLst>
              <a:ext uri="{FF2B5EF4-FFF2-40B4-BE49-F238E27FC236}">
                <a16:creationId xmlns:a16="http://schemas.microsoft.com/office/drawing/2014/main" id="{5C0F821F-C0DF-4C6C-848E-80CFFB5E2C17}"/>
              </a:ext>
            </a:extLst>
          </p:cNvPr>
          <p:cNvSpPr txBox="1">
            <a:spLocks/>
          </p:cNvSpPr>
          <p:nvPr/>
        </p:nvSpPr>
        <p:spPr>
          <a:xfrm>
            <a:off x="584199" y="1260497"/>
            <a:ext cx="10535558" cy="2424726"/>
          </a:xfrm>
          <a:prstGeom prst="rect">
            <a:avLst/>
          </a:prstGeom>
        </p:spPr>
        <p:txBody>
          <a:bodyPr vert="horz" wrap="square" lIns="0" tIns="89642" rIns="143428" bIns="89642" rtlCol="0">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2000"/>
              <a:t>Create and configure a VM for Windows and Linux </a:t>
            </a:r>
          </a:p>
          <a:p>
            <a:pPr lvl="1" fontAlgn="base"/>
            <a:r>
              <a:rPr lang="en-US" sz="1600" i="1"/>
              <a:t>May include but not limited to:</a:t>
            </a:r>
            <a:r>
              <a:rPr lang="en-US" sz="1600"/>
              <a:t> Configure high availability; configure monitoring, networking, storage, and virtual machine size; deploy and configure scale sets</a:t>
            </a:r>
            <a:br>
              <a:rPr lang="en-US" sz="1600"/>
            </a:br>
            <a:endParaRPr lang="en-US" sz="1600"/>
          </a:p>
          <a:p>
            <a:pPr fontAlgn="base"/>
            <a:r>
              <a:rPr lang="en-US" sz="2000"/>
              <a:t>Automate deployment of VMs </a:t>
            </a:r>
          </a:p>
          <a:p>
            <a:pPr lvl="1" fontAlgn="base"/>
            <a:r>
              <a:rPr lang="en-US" sz="1600" i="1"/>
              <a:t>May include but not limited to:</a:t>
            </a:r>
            <a:r>
              <a:rPr lang="en-US" sz="1600"/>
              <a:t> Modify Azure Resource Manager (ARM) template; configure location of new VMs; configure VHD template; deploy from template; save a deployment as an ARM template; deploy Windows and Linux VMs</a:t>
            </a:r>
            <a:br>
              <a:rPr lang="en-US" sz="1600"/>
            </a:br>
            <a:endParaRPr lang="en-US" sz="1600"/>
          </a:p>
          <a:p>
            <a:pPr fontAlgn="base"/>
            <a:r>
              <a:rPr lang="en-US" sz="2000"/>
              <a:t>Manage Azure VM </a:t>
            </a:r>
          </a:p>
          <a:p>
            <a:pPr lvl="1" fontAlgn="base"/>
            <a:r>
              <a:rPr lang="en-US" sz="1600" i="1"/>
              <a:t>May include but not limited to:</a:t>
            </a:r>
            <a:r>
              <a:rPr lang="en-US" sz="1600"/>
              <a:t> Add data disks; add network interfaces; automate configuration management by using PowerShell Desired State Configuration (DSC) and VM Agent by using custom script extensions; manage VM sizes; move VMs from one resource group to another; redeploy VMs</a:t>
            </a:r>
            <a:br>
              <a:rPr lang="en-US" sz="1600"/>
            </a:br>
            <a:endParaRPr lang="en-US" sz="1600"/>
          </a:p>
          <a:p>
            <a:pPr fontAlgn="base"/>
            <a:r>
              <a:rPr lang="en-US" sz="2000"/>
              <a:t>Manage VM backups </a:t>
            </a:r>
          </a:p>
          <a:p>
            <a:pPr lvl="1" fontAlgn="base"/>
            <a:r>
              <a:rPr lang="en-US" sz="1600" i="1"/>
              <a:t>May include but not limited to:</a:t>
            </a:r>
            <a:r>
              <a:rPr lang="en-US" sz="1600"/>
              <a:t> Configure VM backup; define backup policies; implement backup policies; perform VM restore</a:t>
            </a:r>
          </a:p>
        </p:txBody>
      </p:sp>
      <p:sp>
        <p:nvSpPr>
          <p:cNvPr id="5" name="Rectangle 4">
            <a:extLst>
              <a:ext uri="{FF2B5EF4-FFF2-40B4-BE49-F238E27FC236}">
                <a16:creationId xmlns:a16="http://schemas.microsoft.com/office/drawing/2014/main" id="{D4197242-94D9-4D50-89D9-C4E7C2D9C8D2}"/>
              </a:ext>
            </a:extLst>
          </p:cNvPr>
          <p:cNvSpPr/>
          <p:nvPr/>
        </p:nvSpPr>
        <p:spPr bwMode="auto">
          <a:xfrm>
            <a:off x="520698"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VM end-to-end</a:t>
            </a:r>
          </a:p>
        </p:txBody>
      </p:sp>
      <p:sp>
        <p:nvSpPr>
          <p:cNvPr id="6" name="Rectangle 5">
            <a:extLst>
              <a:ext uri="{FF2B5EF4-FFF2-40B4-BE49-F238E27FC236}">
                <a16:creationId xmlns:a16="http://schemas.microsoft.com/office/drawing/2014/main" id="{B0FB93E1-D087-487A-91E4-CBB5BDAB7868}"/>
              </a:ext>
            </a:extLst>
          </p:cNvPr>
          <p:cNvSpPr/>
          <p:nvPr/>
        </p:nvSpPr>
        <p:spPr bwMode="auto">
          <a:xfrm>
            <a:off x="2795813"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dirty="0">
                <a:gradFill>
                  <a:gsLst>
                    <a:gs pos="40075">
                      <a:srgbClr val="FFFFFF"/>
                    </a:gs>
                    <a:gs pos="30000">
                      <a:srgbClr val="FFFFFF"/>
                    </a:gs>
                  </a:gsLst>
                  <a:lin ang="5400000" scaled="0"/>
                </a:gradFill>
              </a:rPr>
              <a:t>ARM-</a:t>
            </a:r>
            <a:r>
              <a:rPr lang="fr-BE" sz="1600" b="1" dirty="0" err="1">
                <a:gradFill>
                  <a:gsLst>
                    <a:gs pos="40075">
                      <a:srgbClr val="FFFFFF"/>
                    </a:gs>
                    <a:gs pos="30000">
                      <a:srgbClr val="FFFFFF"/>
                    </a:gs>
                  </a:gsLst>
                  <a:lin ang="5400000" scaled="0"/>
                </a:gradFill>
              </a:rPr>
              <a:t>template</a:t>
            </a:r>
            <a:r>
              <a:rPr lang="fr-BE" sz="1600" b="1" dirty="0">
                <a:gradFill>
                  <a:gsLst>
                    <a:gs pos="40075">
                      <a:srgbClr val="FFFFFF"/>
                    </a:gs>
                    <a:gs pos="30000">
                      <a:srgbClr val="FFFFFF"/>
                    </a:gs>
                  </a:gsLst>
                  <a:lin ang="5400000" scaled="0"/>
                </a:gradFill>
              </a:rPr>
              <a:t/>
            </a:r>
            <a:br>
              <a:rPr lang="fr-BE" sz="1600" b="1" dirty="0">
                <a:gradFill>
                  <a:gsLst>
                    <a:gs pos="40075">
                      <a:srgbClr val="FFFFFF"/>
                    </a:gs>
                    <a:gs pos="30000">
                      <a:srgbClr val="FFFFFF"/>
                    </a:gs>
                  </a:gsLst>
                  <a:lin ang="5400000" scaled="0"/>
                </a:gradFill>
              </a:rPr>
            </a:br>
            <a:r>
              <a:rPr lang="fr-BE" sz="1600" b="1" dirty="0">
                <a:gradFill>
                  <a:gsLst>
                    <a:gs pos="40075">
                      <a:srgbClr val="FFFFFF"/>
                    </a:gs>
                    <a:gs pos="30000">
                      <a:srgbClr val="FFFFFF"/>
                    </a:gs>
                  </a:gsLst>
                  <a:lin ang="5400000" scaled="0"/>
                </a:gradFill>
              </a:rPr>
              <a:t>Deployment</a:t>
            </a:r>
          </a:p>
        </p:txBody>
      </p:sp>
      <p:sp>
        <p:nvSpPr>
          <p:cNvPr id="7" name="Rectangle 6">
            <a:extLst>
              <a:ext uri="{FF2B5EF4-FFF2-40B4-BE49-F238E27FC236}">
                <a16:creationId xmlns:a16="http://schemas.microsoft.com/office/drawing/2014/main" id="{F9EFA0F3-78DE-480C-AC13-43327E27BFC8}"/>
              </a:ext>
            </a:extLst>
          </p:cNvPr>
          <p:cNvSpPr/>
          <p:nvPr/>
        </p:nvSpPr>
        <p:spPr bwMode="auto">
          <a:xfrm>
            <a:off x="5072379"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PowerShell DSC, VM extensions</a:t>
            </a:r>
          </a:p>
        </p:txBody>
      </p:sp>
      <p:sp>
        <p:nvSpPr>
          <p:cNvPr id="8" name="Rectangle 7">
            <a:extLst>
              <a:ext uri="{FF2B5EF4-FFF2-40B4-BE49-F238E27FC236}">
                <a16:creationId xmlns:a16="http://schemas.microsoft.com/office/drawing/2014/main" id="{5D8B062B-5A73-42A5-B21F-835134490112}"/>
              </a:ext>
            </a:extLst>
          </p:cNvPr>
          <p:cNvSpPr/>
          <p:nvPr/>
        </p:nvSpPr>
        <p:spPr bwMode="auto">
          <a:xfrm>
            <a:off x="7348945"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Azure VM Backups</a:t>
            </a:r>
          </a:p>
        </p:txBody>
      </p:sp>
      <p:sp>
        <p:nvSpPr>
          <p:cNvPr id="9" name="Rectangle 8">
            <a:extLst>
              <a:ext uri="{FF2B5EF4-FFF2-40B4-BE49-F238E27FC236}">
                <a16:creationId xmlns:a16="http://schemas.microsoft.com/office/drawing/2014/main" id="{686B7426-2F8E-4C77-AF41-AD174DE2D23A}"/>
              </a:ext>
            </a:extLst>
          </p:cNvPr>
          <p:cNvSpPr/>
          <p:nvPr/>
        </p:nvSpPr>
        <p:spPr bwMode="auto">
          <a:xfrm>
            <a:off x="9624060"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Windows &amp; Linux</a:t>
            </a:r>
          </a:p>
        </p:txBody>
      </p:sp>
    </p:spTree>
    <p:extLst>
      <p:ext uri="{BB962C8B-B14F-4D97-AF65-F5344CB8AC3E}">
        <p14:creationId xmlns:p14="http://schemas.microsoft.com/office/powerpoint/2010/main" val="71499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415772"/>
          </a:xfrm>
        </p:spPr>
        <p:txBody>
          <a:bodyPr/>
          <a:lstStyle/>
          <a:p>
            <a:r>
              <a:rPr lang="en-US"/>
              <a:t>Create and Configure a VM for Windows and Linux </a:t>
            </a:r>
            <a:br>
              <a:rPr lang="en-US"/>
            </a:br>
            <a:r>
              <a:rPr lang="en-US" sz="2000"/>
              <a:t/>
            </a:r>
            <a:br>
              <a:rPr lang="en-US" sz="2000"/>
            </a:br>
            <a:endParaRPr lang="en-US"/>
          </a:p>
        </p:txBody>
      </p:sp>
      <p:sp>
        <p:nvSpPr>
          <p:cNvPr id="6" name="Text Placeholder 5"/>
          <p:cNvSpPr>
            <a:spLocks noGrp="1"/>
          </p:cNvSpPr>
          <p:nvPr>
            <p:ph type="body" sz="quarter" idx="10"/>
          </p:nvPr>
        </p:nvSpPr>
        <p:spPr>
          <a:xfrm>
            <a:off x="586740" y="1215389"/>
            <a:ext cx="11018520" cy="430887"/>
          </a:xfrm>
        </p:spPr>
        <p:txBody>
          <a:bodyPr/>
          <a:lstStyle/>
          <a:p>
            <a:endParaRPr lang="en-US"/>
          </a:p>
        </p:txBody>
      </p:sp>
      <p:sp>
        <p:nvSpPr>
          <p:cNvPr id="8" name="Rectangle 7">
            <a:extLst>
              <a:ext uri="{FF2B5EF4-FFF2-40B4-BE49-F238E27FC236}">
                <a16:creationId xmlns:a16="http://schemas.microsoft.com/office/drawing/2014/main" id="{75B7791F-4A52-4C5B-93E0-62A14E8E0F28}"/>
              </a:ext>
            </a:extLst>
          </p:cNvPr>
          <p:cNvSpPr/>
          <p:nvPr/>
        </p:nvSpPr>
        <p:spPr>
          <a:xfrm>
            <a:off x="9835718" y="6464935"/>
            <a:ext cx="2263953" cy="363946"/>
          </a:xfrm>
          <a:prstGeom prst="rect">
            <a:avLst/>
          </a:prstGeom>
        </p:spPr>
        <p:txBody>
          <a:bodyPr wrap="none">
            <a:spAutoFit/>
          </a:bodyPr>
          <a:lstStyle/>
          <a:p>
            <a:r>
              <a:rPr lang="en-US">
                <a:hlinkClick r:id="rId3"/>
              </a:rPr>
              <a:t>aka.ms/Azure/VMSS</a:t>
            </a:r>
            <a:r>
              <a:rPr lang="en-US"/>
              <a:t> </a:t>
            </a:r>
          </a:p>
        </p:txBody>
      </p:sp>
      <p:pic>
        <p:nvPicPr>
          <p:cNvPr id="9" name="Picture 8">
            <a:extLst>
              <a:ext uri="{FF2B5EF4-FFF2-40B4-BE49-F238E27FC236}">
                <a16:creationId xmlns:a16="http://schemas.microsoft.com/office/drawing/2014/main" id="{A221C737-43A1-436F-BAC0-9213DC041142}"/>
              </a:ext>
            </a:extLst>
          </p:cNvPr>
          <p:cNvPicPr>
            <a:picLocks noChangeAspect="1"/>
          </p:cNvPicPr>
          <p:nvPr/>
        </p:nvPicPr>
        <p:blipFill>
          <a:blip r:embed="rId4"/>
          <a:stretch>
            <a:fillRect/>
          </a:stretch>
        </p:blipFill>
        <p:spPr>
          <a:xfrm>
            <a:off x="4444584" y="2329144"/>
            <a:ext cx="5940084" cy="3911317"/>
          </a:xfrm>
          <a:prstGeom prst="rect">
            <a:avLst/>
          </a:prstGeom>
        </p:spPr>
      </p:pic>
      <p:pic>
        <p:nvPicPr>
          <p:cNvPr id="10" name="Picture 9">
            <a:extLst>
              <a:ext uri="{FF2B5EF4-FFF2-40B4-BE49-F238E27FC236}">
                <a16:creationId xmlns:a16="http://schemas.microsoft.com/office/drawing/2014/main" id="{68476E5C-7713-462F-AB36-153B1AAF130D}"/>
              </a:ext>
            </a:extLst>
          </p:cNvPr>
          <p:cNvPicPr>
            <a:picLocks noChangeAspect="1"/>
          </p:cNvPicPr>
          <p:nvPr/>
        </p:nvPicPr>
        <p:blipFill>
          <a:blip r:embed="rId5"/>
          <a:stretch>
            <a:fillRect/>
          </a:stretch>
        </p:blipFill>
        <p:spPr>
          <a:xfrm>
            <a:off x="3110532" y="2343032"/>
            <a:ext cx="6392656" cy="3951017"/>
          </a:xfrm>
          <a:prstGeom prst="rect">
            <a:avLst/>
          </a:prstGeom>
        </p:spPr>
      </p:pic>
      <p:pic>
        <p:nvPicPr>
          <p:cNvPr id="11" name="Picture 10">
            <a:extLst>
              <a:ext uri="{FF2B5EF4-FFF2-40B4-BE49-F238E27FC236}">
                <a16:creationId xmlns:a16="http://schemas.microsoft.com/office/drawing/2014/main" id="{4A0DD465-0704-416E-949E-9C382D77F8F6}"/>
              </a:ext>
            </a:extLst>
          </p:cNvPr>
          <p:cNvPicPr>
            <a:picLocks noChangeAspect="1"/>
          </p:cNvPicPr>
          <p:nvPr/>
        </p:nvPicPr>
        <p:blipFill>
          <a:blip r:embed="rId6"/>
          <a:stretch>
            <a:fillRect/>
          </a:stretch>
        </p:blipFill>
        <p:spPr>
          <a:xfrm>
            <a:off x="3094037" y="2320150"/>
            <a:ext cx="6408390" cy="3956426"/>
          </a:xfrm>
          <a:prstGeom prst="rect">
            <a:avLst/>
          </a:prstGeom>
        </p:spPr>
      </p:pic>
      <p:pic>
        <p:nvPicPr>
          <p:cNvPr id="12" name="Picture 11">
            <a:extLst>
              <a:ext uri="{FF2B5EF4-FFF2-40B4-BE49-F238E27FC236}">
                <a16:creationId xmlns:a16="http://schemas.microsoft.com/office/drawing/2014/main" id="{B08FA816-8B3A-4B67-8D4E-439346A60622}"/>
              </a:ext>
            </a:extLst>
          </p:cNvPr>
          <p:cNvPicPr>
            <a:picLocks noChangeAspect="1"/>
          </p:cNvPicPr>
          <p:nvPr/>
        </p:nvPicPr>
        <p:blipFill>
          <a:blip r:embed="rId7"/>
          <a:stretch>
            <a:fillRect/>
          </a:stretch>
        </p:blipFill>
        <p:spPr>
          <a:xfrm>
            <a:off x="3011590" y="2117685"/>
            <a:ext cx="6392656" cy="4334234"/>
          </a:xfrm>
          <a:prstGeom prst="rect">
            <a:avLst/>
          </a:prstGeom>
        </p:spPr>
      </p:pic>
    </p:spTree>
    <p:extLst>
      <p:ext uri="{BB962C8B-B14F-4D97-AF65-F5344CB8AC3E}">
        <p14:creationId xmlns:p14="http://schemas.microsoft.com/office/powerpoint/2010/main" val="124872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Automate Deployment of VMs</a:t>
            </a:r>
          </a:p>
        </p:txBody>
      </p:sp>
      <p:pic>
        <p:nvPicPr>
          <p:cNvPr id="3" name="Picture 2"/>
          <p:cNvPicPr>
            <a:picLocks noChangeAspect="1"/>
          </p:cNvPicPr>
          <p:nvPr/>
        </p:nvPicPr>
        <p:blipFill rotWithShape="1">
          <a:blip r:embed="rId3"/>
          <a:srcRect r="32501"/>
          <a:stretch/>
        </p:blipFill>
        <p:spPr>
          <a:xfrm>
            <a:off x="493345" y="1262640"/>
            <a:ext cx="3529633" cy="522108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4079045" y="1265530"/>
            <a:ext cx="7770559" cy="173215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4109378" y="3140640"/>
            <a:ext cx="3973245" cy="3632415"/>
          </a:xfrm>
          <a:prstGeom prst="rect">
            <a:avLst/>
          </a:prstGeom>
        </p:spPr>
      </p:pic>
      <p:sp>
        <p:nvSpPr>
          <p:cNvPr id="7" name="Rectangle 6"/>
          <p:cNvSpPr/>
          <p:nvPr/>
        </p:nvSpPr>
        <p:spPr>
          <a:xfrm>
            <a:off x="8854886" y="6368688"/>
            <a:ext cx="3113438" cy="36207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a:solidFill>
                  <a:srgbClr val="FFFFFF"/>
                </a:solidFill>
                <a:latin typeface="Segoe UI"/>
                <a:hlinkClick r:id="rId6"/>
              </a:rPr>
              <a:t>Different ways to create a VM</a:t>
            </a:r>
            <a:endParaRPr lang="en-US">
              <a:solidFill>
                <a:srgbClr val="FFFFFF"/>
              </a:solidFill>
              <a:latin typeface="Segoe UI"/>
            </a:endParaRPr>
          </a:p>
        </p:txBody>
      </p:sp>
      <p:sp>
        <p:nvSpPr>
          <p:cNvPr id="8" name="TextBox 7">
            <a:extLst>
              <a:ext uri="{FF2B5EF4-FFF2-40B4-BE49-F238E27FC236}">
                <a16:creationId xmlns:a16="http://schemas.microsoft.com/office/drawing/2014/main" id="{B53C7E71-0034-4516-9E1F-D37DD1DD3C0C}"/>
              </a:ext>
            </a:extLst>
          </p:cNvPr>
          <p:cNvSpPr txBox="1"/>
          <p:nvPr/>
        </p:nvSpPr>
        <p:spPr>
          <a:xfrm>
            <a:off x="7999325" y="3140640"/>
            <a:ext cx="3850279" cy="3023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179285" tIns="143428" rIns="179285" bIns="143428" rtlCol="0">
            <a:spAutoFit/>
          </a:bodyPr>
          <a:lstStyle/>
          <a:p>
            <a:pPr>
              <a:lnSpc>
                <a:spcPct val="90000"/>
              </a:lnSpc>
              <a:spcAft>
                <a:spcPts val="588"/>
              </a:spcAft>
              <a:defRPr/>
            </a:pPr>
            <a:r>
              <a:rPr lang="en-US" sz="2353">
                <a:gradFill>
                  <a:gsLst>
                    <a:gs pos="2917">
                      <a:srgbClr val="FFFFFF"/>
                    </a:gs>
                    <a:gs pos="30000">
                      <a:srgbClr val="FFFFFF"/>
                    </a:gs>
                  </a:gsLst>
                  <a:lin ang="5400000" scaled="0"/>
                </a:gradFill>
                <a:latin typeface="Segoe UI"/>
              </a:rPr>
              <a:t>Deployment options</a:t>
            </a:r>
          </a:p>
          <a:p>
            <a:pPr marL="336145" indent="-336145">
              <a:lnSpc>
                <a:spcPct val="90000"/>
              </a:lnSpc>
              <a:spcAft>
                <a:spcPts val="588"/>
              </a:spcAft>
              <a:buFont typeface="Arial" panose="020B0604020202020204" pitchFamily="34" charset="0"/>
              <a:buChar char="•"/>
              <a:defRPr/>
            </a:pPr>
            <a:r>
              <a:rPr lang="en-US" sz="2353">
                <a:gradFill>
                  <a:gsLst>
                    <a:gs pos="2917">
                      <a:srgbClr val="FFFFFF"/>
                    </a:gs>
                    <a:gs pos="30000">
                      <a:srgbClr val="FFFFFF"/>
                    </a:gs>
                  </a:gsLst>
                  <a:lin ang="5400000" scaled="0"/>
                </a:gradFill>
                <a:latin typeface="Segoe UI"/>
              </a:rPr>
              <a:t>Marketplace</a:t>
            </a:r>
          </a:p>
          <a:p>
            <a:pPr marL="336145" indent="-336145">
              <a:lnSpc>
                <a:spcPct val="90000"/>
              </a:lnSpc>
              <a:spcAft>
                <a:spcPts val="588"/>
              </a:spcAft>
              <a:buFont typeface="Arial" panose="020B0604020202020204" pitchFamily="34" charset="0"/>
              <a:buChar char="•"/>
              <a:defRPr/>
            </a:pPr>
            <a:r>
              <a:rPr lang="en-US" sz="2353">
                <a:gradFill>
                  <a:gsLst>
                    <a:gs pos="2917">
                      <a:srgbClr val="FFFFFF"/>
                    </a:gs>
                    <a:gs pos="30000">
                      <a:srgbClr val="FFFFFF"/>
                    </a:gs>
                  </a:gsLst>
                  <a:lin ang="5400000" scaled="0"/>
                </a:gradFill>
                <a:latin typeface="Segoe UI"/>
              </a:rPr>
              <a:t>PowerShell</a:t>
            </a:r>
          </a:p>
          <a:p>
            <a:pPr marL="336145" indent="-336145">
              <a:lnSpc>
                <a:spcPct val="90000"/>
              </a:lnSpc>
              <a:spcAft>
                <a:spcPts val="588"/>
              </a:spcAft>
              <a:buFont typeface="Arial" panose="020B0604020202020204" pitchFamily="34" charset="0"/>
              <a:buChar char="•"/>
              <a:defRPr/>
            </a:pPr>
            <a:r>
              <a:rPr lang="en-US" sz="2353">
                <a:gradFill>
                  <a:gsLst>
                    <a:gs pos="2917">
                      <a:srgbClr val="FFFFFF"/>
                    </a:gs>
                    <a:gs pos="30000">
                      <a:srgbClr val="FFFFFF"/>
                    </a:gs>
                  </a:gsLst>
                  <a:lin ang="5400000" scaled="0"/>
                </a:gradFill>
                <a:latin typeface="Segoe UI"/>
              </a:rPr>
              <a:t>Azure CLI</a:t>
            </a:r>
          </a:p>
          <a:p>
            <a:pPr marL="336145" indent="-336145">
              <a:lnSpc>
                <a:spcPct val="90000"/>
              </a:lnSpc>
              <a:spcAft>
                <a:spcPts val="588"/>
              </a:spcAft>
              <a:buFont typeface="Arial" panose="020B0604020202020204" pitchFamily="34" charset="0"/>
              <a:buChar char="•"/>
              <a:defRPr/>
            </a:pPr>
            <a:r>
              <a:rPr lang="en-US" sz="2353">
                <a:gradFill>
                  <a:gsLst>
                    <a:gs pos="2917">
                      <a:srgbClr val="FFFFFF"/>
                    </a:gs>
                    <a:gs pos="30000">
                      <a:srgbClr val="FFFFFF"/>
                    </a:gs>
                  </a:gsLst>
                  <a:lin ang="5400000" scaled="0"/>
                </a:gradFill>
                <a:latin typeface="Segoe UI"/>
              </a:rPr>
              <a:t>ARM Template</a:t>
            </a:r>
          </a:p>
          <a:p>
            <a:pPr marL="336145" indent="-336145">
              <a:lnSpc>
                <a:spcPct val="90000"/>
              </a:lnSpc>
              <a:spcAft>
                <a:spcPts val="588"/>
              </a:spcAft>
              <a:buFont typeface="Arial" panose="020B0604020202020204" pitchFamily="34" charset="0"/>
              <a:buChar char="•"/>
              <a:defRPr/>
            </a:pPr>
            <a:r>
              <a:rPr lang="en-US" sz="2353">
                <a:gradFill>
                  <a:gsLst>
                    <a:gs pos="2917">
                      <a:srgbClr val="FFFFFF"/>
                    </a:gs>
                    <a:gs pos="30000">
                      <a:srgbClr val="FFFFFF"/>
                    </a:gs>
                  </a:gsLst>
                  <a:lin ang="5400000" scaled="0"/>
                </a:gradFill>
                <a:latin typeface="Segoe UI"/>
              </a:rPr>
              <a:t>Portal</a:t>
            </a:r>
          </a:p>
          <a:p>
            <a:pPr marL="336145" indent="-336145">
              <a:lnSpc>
                <a:spcPct val="90000"/>
              </a:lnSpc>
              <a:spcAft>
                <a:spcPts val="588"/>
              </a:spcAft>
              <a:buFont typeface="Arial" panose="020B0604020202020204" pitchFamily="34" charset="0"/>
              <a:buChar char="•"/>
              <a:defRPr/>
            </a:pPr>
            <a:r>
              <a:rPr lang="en-US" sz="2353">
                <a:gradFill>
                  <a:gsLst>
                    <a:gs pos="2917">
                      <a:srgbClr val="FFFFFF"/>
                    </a:gs>
                    <a:gs pos="30000">
                      <a:srgbClr val="FFFFFF"/>
                    </a:gs>
                  </a:gsLst>
                  <a:lin ang="5400000" scaled="0"/>
                </a:gradFill>
                <a:latin typeface="Segoe UI"/>
              </a:rPr>
              <a:t>Code (C#/Java/Python)</a:t>
            </a:r>
          </a:p>
        </p:txBody>
      </p:sp>
    </p:spTree>
    <p:extLst>
      <p:ext uri="{BB962C8B-B14F-4D97-AF65-F5344CB8AC3E}">
        <p14:creationId xmlns:p14="http://schemas.microsoft.com/office/powerpoint/2010/main" val="281640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Automate Deployment of VMs</a:t>
            </a:r>
            <a:br>
              <a:rPr lang="en-US" dirty="0"/>
            </a:br>
            <a:r>
              <a:rPr lang="en-US" sz="2000" dirty="0"/>
              <a:t>ARM Templates </a:t>
            </a:r>
            <a:endParaRPr lang="en-US" dirty="0"/>
          </a:p>
        </p:txBody>
      </p:sp>
      <p:sp>
        <p:nvSpPr>
          <p:cNvPr id="2" name="Text Placeholder 1">
            <a:extLst>
              <a:ext uri="{FF2B5EF4-FFF2-40B4-BE49-F238E27FC236}">
                <a16:creationId xmlns:a16="http://schemas.microsoft.com/office/drawing/2014/main" id="{D5B202F5-F57C-4914-B508-61DB7057029A}"/>
              </a:ext>
            </a:extLst>
          </p:cNvPr>
          <p:cNvSpPr>
            <a:spLocks noGrp="1"/>
          </p:cNvSpPr>
          <p:nvPr>
            <p:ph type="body" sz="quarter" idx="10"/>
          </p:nvPr>
        </p:nvSpPr>
        <p:spPr>
          <a:xfrm>
            <a:off x="588263" y="1695726"/>
            <a:ext cx="11018520" cy="4124206"/>
          </a:xfrm>
        </p:spPr>
        <p:txBody>
          <a:bodyPr/>
          <a:lstStyle/>
          <a:p>
            <a:pPr marL="457200" indent="-457200">
              <a:buFontTx/>
              <a:buChar char="-"/>
            </a:pPr>
            <a:r>
              <a:rPr lang="fr-BE" dirty="0"/>
              <a:t>JSON files with a predefined syntax and schema</a:t>
            </a:r>
          </a:p>
          <a:p>
            <a:pPr marL="457200" indent="-457200">
              <a:buFontTx/>
              <a:buChar char="-"/>
            </a:pPr>
            <a:r>
              <a:rPr lang="fr-BE" dirty="0"/>
              <a:t>Azure and Azure Stack compatible</a:t>
            </a:r>
          </a:p>
          <a:p>
            <a:pPr marL="457200" indent="-457200">
              <a:buFontTx/>
              <a:buChar char="-"/>
            </a:pPr>
            <a:r>
              <a:rPr lang="fr-BE" dirty="0"/>
              <a:t>Deployment from:</a:t>
            </a:r>
          </a:p>
          <a:p>
            <a:pPr marL="685800" lvl="1" indent="-457200">
              <a:buFontTx/>
              <a:buChar char="-"/>
            </a:pPr>
            <a:r>
              <a:rPr lang="fr-BE" dirty="0"/>
              <a:t>Azure Portal / Add Resource / Template Deployment</a:t>
            </a:r>
          </a:p>
          <a:p>
            <a:pPr marL="685800" lvl="1" indent="-457200">
              <a:buFontTx/>
              <a:buChar char="-"/>
            </a:pPr>
            <a:r>
              <a:rPr lang="fr-BE" dirty="0"/>
              <a:t>PowerShell</a:t>
            </a:r>
          </a:p>
          <a:p>
            <a:pPr marL="685800" lvl="1" indent="-457200">
              <a:buFontTx/>
              <a:buChar char="-"/>
            </a:pPr>
            <a:r>
              <a:rPr lang="fr-BE" dirty="0"/>
              <a:t>Azure CLI</a:t>
            </a:r>
          </a:p>
          <a:p>
            <a:pPr marL="457200" indent="-457200">
              <a:buFontTx/>
              <a:buChar char="-"/>
            </a:pPr>
            <a:r>
              <a:rPr lang="fr-BE" dirty="0"/>
              <a:t>GitHub -&gt; Azure QuickStart Templates</a:t>
            </a:r>
          </a:p>
          <a:p>
            <a:pPr marL="457200" indent="-457200">
              <a:buFontTx/>
              <a:buChar char="-"/>
            </a:pPr>
            <a:r>
              <a:rPr lang="fr-BE" dirty="0"/>
              <a:t>Visual Studio Code</a:t>
            </a:r>
          </a:p>
          <a:p>
            <a:pPr marL="457200" indent="-457200">
              <a:buFontTx/>
              <a:buChar char="-"/>
            </a:pPr>
            <a:r>
              <a:rPr lang="fr-BE" dirty="0"/>
              <a:t>Visual Studio 2015 and up (all editions)</a:t>
            </a:r>
          </a:p>
        </p:txBody>
      </p:sp>
      <p:sp>
        <p:nvSpPr>
          <p:cNvPr id="11" name="Rectangle 10"/>
          <p:cNvSpPr/>
          <p:nvPr/>
        </p:nvSpPr>
        <p:spPr>
          <a:xfrm>
            <a:off x="8859976" y="6342381"/>
            <a:ext cx="2976217" cy="36207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solidFill>
                  <a:srgbClr val="FFFFFF"/>
                </a:solidFill>
                <a:latin typeface="Segoe UI"/>
                <a:hlinkClick r:id="rId3"/>
              </a:rPr>
              <a:t>ARM Template Walkthrough</a:t>
            </a:r>
            <a:endParaRPr lang="en-US" dirty="0">
              <a:solidFill>
                <a:srgbClr val="FFFFFF"/>
              </a:solidFill>
              <a:latin typeface="Segoe UI"/>
            </a:endParaRPr>
          </a:p>
        </p:txBody>
      </p:sp>
    </p:spTree>
    <p:extLst>
      <p:ext uri="{BB962C8B-B14F-4D97-AF65-F5344CB8AC3E}">
        <p14:creationId xmlns:p14="http://schemas.microsoft.com/office/powerpoint/2010/main" val="282102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263" y="457200"/>
            <a:ext cx="11018520" cy="861774"/>
          </a:xfrm>
        </p:spPr>
        <p:txBody>
          <a:bodyPr/>
          <a:lstStyle/>
          <a:p>
            <a:r>
              <a:rPr lang="en-US" dirty="0"/>
              <a:t>Manage Azure VM</a:t>
            </a:r>
            <a:br>
              <a:rPr lang="en-US" dirty="0"/>
            </a:br>
            <a:r>
              <a:rPr lang="en-US" sz="2000" dirty="0"/>
              <a:t>Desired State Configuration (DSC)</a:t>
            </a:r>
            <a:endParaRPr lang="en-US" dirty="0"/>
          </a:p>
        </p:txBody>
      </p:sp>
      <p:sp>
        <p:nvSpPr>
          <p:cNvPr id="5" name="Text Placeholder 4"/>
          <p:cNvSpPr>
            <a:spLocks noGrp="1"/>
          </p:cNvSpPr>
          <p:nvPr>
            <p:ph type="body" sz="quarter" idx="10"/>
          </p:nvPr>
        </p:nvSpPr>
        <p:spPr>
          <a:xfrm>
            <a:off x="6303965" y="1043460"/>
            <a:ext cx="5411392" cy="5127558"/>
          </a:xfrm>
          <a:ln>
            <a:solidFill>
              <a:srgbClr val="C00000"/>
            </a:solidFill>
          </a:ln>
        </p:spPr>
        <p:txBody>
          <a:bodyPr/>
          <a:lstStyle/>
          <a:p>
            <a:r>
              <a:rPr lang="en-US" sz="1400" dirty="0"/>
              <a:t>Configuration </a:t>
            </a:r>
            <a:r>
              <a:rPr lang="en-US" sz="1400" dirty="0" err="1"/>
              <a:t>Contosoweb</a:t>
            </a:r>
            <a:r>
              <a:rPr lang="en-US" sz="1400" dirty="0"/>
              <a:t> app</a:t>
            </a:r>
          </a:p>
          <a:p>
            <a:r>
              <a:rPr lang="en-US" sz="1400" dirty="0"/>
              <a:t>{</a:t>
            </a:r>
          </a:p>
          <a:p>
            <a:r>
              <a:rPr lang="en-US" sz="1400" dirty="0"/>
              <a:t>	</a:t>
            </a:r>
            <a:r>
              <a:rPr lang="en-US" sz="1400" dirty="0" err="1"/>
              <a:t>param</a:t>
            </a:r>
            <a:r>
              <a:rPr lang="en-US" sz="1400" dirty="0"/>
              <a:t> ($</a:t>
            </a:r>
            <a:r>
              <a:rPr lang="en-US" sz="1400" dirty="0" err="1"/>
              <a:t>MachineName</a:t>
            </a:r>
            <a:r>
              <a:rPr lang="en-US" sz="1400" dirty="0"/>
              <a:t>)</a:t>
            </a:r>
          </a:p>
          <a:p>
            <a:r>
              <a:rPr lang="en-US" sz="1400" dirty="0"/>
              <a:t>	Node $</a:t>
            </a:r>
            <a:r>
              <a:rPr lang="en-US" sz="1400" dirty="0" err="1"/>
              <a:t>MachineName</a:t>
            </a:r>
            <a:endParaRPr lang="en-US" sz="1400" dirty="0"/>
          </a:p>
          <a:p>
            <a:r>
              <a:rPr lang="en-US" sz="1400" dirty="0"/>
              <a:t>	{</a:t>
            </a:r>
          </a:p>
          <a:p>
            <a:r>
              <a:rPr lang="en-US" sz="1400" dirty="0"/>
              <a:t>		#Install the </a:t>
            </a:r>
            <a:r>
              <a:rPr lang="en-US" sz="1400" dirty="0" err="1"/>
              <a:t>WebServer</a:t>
            </a:r>
            <a:endParaRPr lang="en-US" sz="1400" dirty="0"/>
          </a:p>
          <a:p>
            <a:r>
              <a:rPr lang="en-US" sz="1400" dirty="0"/>
              <a:t>		WindowsFeature IIS</a:t>
            </a:r>
          </a:p>
          <a:p>
            <a:r>
              <a:rPr lang="en-US" sz="1400" dirty="0"/>
              <a:t>		{</a:t>
            </a:r>
          </a:p>
          <a:p>
            <a:r>
              <a:rPr lang="en-US" sz="1400" dirty="0"/>
              <a:t>			Ensure = "Present"</a:t>
            </a:r>
          </a:p>
          <a:p>
            <a:r>
              <a:rPr lang="en-US" sz="1400" dirty="0"/>
              <a:t>			Name = "Web-Server"</a:t>
            </a:r>
          </a:p>
          <a:p>
            <a:r>
              <a:rPr lang="en-US" sz="1400" dirty="0"/>
              <a:t>		}</a:t>
            </a:r>
          </a:p>
          <a:p>
            <a:endParaRPr lang="en-US" sz="1400" dirty="0"/>
          </a:p>
          <a:p>
            <a:r>
              <a:rPr lang="en-US" sz="1400" dirty="0"/>
              <a:t>		#Install ASP.NET 4.5</a:t>
            </a:r>
          </a:p>
          <a:p>
            <a:r>
              <a:rPr lang="en-US" sz="1400" dirty="0"/>
              <a:t>		WindowsFeature ASP</a:t>
            </a:r>
          </a:p>
          <a:p>
            <a:r>
              <a:rPr lang="en-US" sz="1400" dirty="0"/>
              <a:t>		{</a:t>
            </a:r>
          </a:p>
          <a:p>
            <a:r>
              <a:rPr lang="en-US" sz="1400" dirty="0"/>
              <a:t>			Ensure = "Present"</a:t>
            </a:r>
          </a:p>
          <a:p>
            <a:r>
              <a:rPr lang="en-US" sz="1400" dirty="0"/>
              <a:t>			Name = "Web-Asp-Net45"</a:t>
            </a:r>
          </a:p>
          <a:p>
            <a:r>
              <a:rPr lang="en-US" sz="1400" dirty="0"/>
              <a:t>		}</a:t>
            </a:r>
          </a:p>
          <a:p>
            <a:r>
              <a:rPr lang="en-US" sz="1400" dirty="0"/>
              <a:t>	}</a:t>
            </a:r>
          </a:p>
          <a:p>
            <a:r>
              <a:rPr lang="en-US" sz="1400" dirty="0"/>
              <a:t>}</a:t>
            </a:r>
          </a:p>
        </p:txBody>
      </p:sp>
      <p:sp>
        <p:nvSpPr>
          <p:cNvPr id="6" name="Rectangle 5"/>
          <p:cNvSpPr/>
          <p:nvPr/>
        </p:nvSpPr>
        <p:spPr>
          <a:xfrm>
            <a:off x="9526850" y="6400800"/>
            <a:ext cx="2555496" cy="36207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a:solidFill>
                  <a:srgbClr val="FFFFFF"/>
                </a:solidFill>
                <a:latin typeface="Segoe UI"/>
                <a:hlinkClick r:id="rId3"/>
              </a:rPr>
              <a:t>DSC Template Overview</a:t>
            </a:r>
            <a:endParaRPr lang="en-US">
              <a:solidFill>
                <a:srgbClr val="FFFFFF"/>
              </a:solidFill>
              <a:latin typeface="Segoe UI"/>
            </a:endParaRPr>
          </a:p>
        </p:txBody>
      </p:sp>
      <p:sp>
        <p:nvSpPr>
          <p:cNvPr id="7" name="Text Placeholder 5">
            <a:extLst>
              <a:ext uri="{FF2B5EF4-FFF2-40B4-BE49-F238E27FC236}">
                <a16:creationId xmlns:a16="http://schemas.microsoft.com/office/drawing/2014/main" id="{21482607-E7D0-41C9-AB3E-FF682B6E6DBE}"/>
              </a:ext>
            </a:extLst>
          </p:cNvPr>
          <p:cNvSpPr txBox="1">
            <a:spLocks/>
          </p:cNvSpPr>
          <p:nvPr/>
        </p:nvSpPr>
        <p:spPr>
          <a:xfrm>
            <a:off x="586741" y="2028102"/>
            <a:ext cx="5076444" cy="387798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1pPr>
            <a:lvl2pPr marL="34655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2pPr>
            <a:lvl3pPr marL="584607"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3pPr>
            <a:lvl4pPr marL="8145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4pPr>
            <a:lvl5pPr marL="1050997"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gradFill>
                  <a:gsLst>
                    <a:gs pos="61049">
                      <a:schemeClr val="tx1"/>
                    </a:gs>
                    <a:gs pos="43000">
                      <a:schemeClr val="tx1"/>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Segoe UI Semilight" panose="020B0402040204020203" pitchFamily="34" charset="0"/>
                <a:cs typeface="Segoe UI Semilight" panose="020B0402040204020203" pitchFamily="34" charset="0"/>
              </a:rPr>
              <a:t>DSC configurations separate intent, or "what I want to do", from execution, or "how I want to do it.“</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DSC is also repeatedly checking if the VM is still according the desired state, where script extension only runs once.</a:t>
            </a:r>
            <a:endParaRPr lang="en-US" sz="2800">
              <a:solidFill>
                <a:schemeClr val="tx1">
                  <a:lumMod val="50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9914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C0ED-AD0F-4ECC-80D1-D65D4A39701E}"/>
              </a:ext>
            </a:extLst>
          </p:cNvPr>
          <p:cNvSpPr>
            <a:spLocks noGrp="1"/>
          </p:cNvSpPr>
          <p:nvPr>
            <p:ph type="title"/>
          </p:nvPr>
        </p:nvSpPr>
        <p:spPr/>
        <p:txBody>
          <a:bodyPr/>
          <a:lstStyle/>
          <a:p>
            <a:r>
              <a:rPr lang="en-US" dirty="0"/>
              <a:t>Hello ME!</a:t>
            </a:r>
          </a:p>
        </p:txBody>
      </p:sp>
      <p:sp>
        <p:nvSpPr>
          <p:cNvPr id="3" name="Rectangle 2">
            <a:extLst>
              <a:ext uri="{FF2B5EF4-FFF2-40B4-BE49-F238E27FC236}">
                <a16:creationId xmlns:a16="http://schemas.microsoft.com/office/drawing/2014/main" id="{601AD732-B994-450D-91FF-C094C859D3D8}"/>
              </a:ext>
            </a:extLst>
          </p:cNvPr>
          <p:cNvSpPr/>
          <p:nvPr/>
        </p:nvSpPr>
        <p:spPr>
          <a:xfrm>
            <a:off x="4512733" y="1038978"/>
            <a:ext cx="7679267" cy="4709751"/>
          </a:xfrm>
          <a:prstGeom prst="rect">
            <a:avLst/>
          </a:prstGeom>
        </p:spPr>
        <p:txBody>
          <a:bodyPr wrap="square">
            <a:spAutoFit/>
          </a:bodyPr>
          <a:lstStyle/>
          <a:p>
            <a:r>
              <a:rPr lang="en-US" dirty="0"/>
              <a:t>Team leader with a track record of </a:t>
            </a:r>
            <a:r>
              <a:rPr lang="en-US" b="1" dirty="0"/>
              <a:t>success and over 18 years of experience </a:t>
            </a:r>
            <a:r>
              <a:rPr lang="en-US" dirty="0"/>
              <a:t>in global enterprise software development, strategy, sales, business development and operations for the software market. </a:t>
            </a:r>
          </a:p>
          <a:p>
            <a:endParaRPr lang="en-US" dirty="0"/>
          </a:p>
          <a:p>
            <a:r>
              <a:rPr lang="en-US" dirty="0"/>
              <a:t>Director of Technology and Innovation at GFT Brazil.</a:t>
            </a:r>
          </a:p>
          <a:p>
            <a:endParaRPr lang="en-US" dirty="0"/>
          </a:p>
          <a:p>
            <a:r>
              <a:rPr lang="en-US" dirty="0"/>
              <a:t>Recognized by Microsoft as </a:t>
            </a:r>
            <a:r>
              <a:rPr lang="en-US" b="1" dirty="0"/>
              <a:t>Most Valuable Professional for 12 years (2003-2016) </a:t>
            </a:r>
            <a:r>
              <a:rPr lang="en-US" dirty="0"/>
              <a:t>for its contributions to the technical and academic communities. </a:t>
            </a:r>
          </a:p>
          <a:p>
            <a:endParaRPr lang="en-US" dirty="0"/>
          </a:p>
          <a:p>
            <a:r>
              <a:rPr lang="en-US" dirty="0"/>
              <a:t>Received the Microsoft ACE Award in 2005 for contributions to Visual Studio. </a:t>
            </a:r>
          </a:p>
          <a:p>
            <a:endParaRPr lang="en-US" dirty="0"/>
          </a:p>
          <a:p>
            <a:r>
              <a:rPr lang="en-US" dirty="0"/>
              <a:t>He was named </a:t>
            </a:r>
            <a:r>
              <a:rPr lang="en-US" b="1" dirty="0"/>
              <a:t>Microsoft Regional Director in 2017-2019. </a:t>
            </a:r>
          </a:p>
          <a:p>
            <a:endParaRPr lang="en-US" dirty="0"/>
          </a:p>
          <a:p>
            <a:r>
              <a:rPr lang="en-US" dirty="0"/>
              <a:t>Professor, writer, speaker, and technology evangelist, and loves talking about career and workplace behavior. </a:t>
            </a:r>
          </a:p>
        </p:txBody>
      </p:sp>
      <p:pic>
        <p:nvPicPr>
          <p:cNvPr id="5" name="Picture 4">
            <a:extLst>
              <a:ext uri="{FF2B5EF4-FFF2-40B4-BE49-F238E27FC236}">
                <a16:creationId xmlns:a16="http://schemas.microsoft.com/office/drawing/2014/main" id="{EE6012FC-8BEB-4D55-966D-FBB65A7D8B26}"/>
              </a:ext>
            </a:extLst>
          </p:cNvPr>
          <p:cNvPicPr>
            <a:picLocks noChangeAspect="1"/>
          </p:cNvPicPr>
          <p:nvPr/>
        </p:nvPicPr>
        <p:blipFill rotWithShape="1">
          <a:blip r:embed="rId2"/>
          <a:srcRect l="21140" r="12213"/>
          <a:stretch/>
        </p:blipFill>
        <p:spPr>
          <a:xfrm>
            <a:off x="535348" y="1022444"/>
            <a:ext cx="3219620" cy="3217333"/>
          </a:xfrm>
          <a:prstGeom prst="rect">
            <a:avLst/>
          </a:prstGeom>
        </p:spPr>
      </p:pic>
      <p:sp>
        <p:nvSpPr>
          <p:cNvPr id="6" name="Title 5">
            <a:extLst>
              <a:ext uri="{FF2B5EF4-FFF2-40B4-BE49-F238E27FC236}">
                <a16:creationId xmlns:a16="http://schemas.microsoft.com/office/drawing/2014/main" id="{D7262E7F-9246-43E0-AE9A-0D5581ED75F7}"/>
              </a:ext>
            </a:extLst>
          </p:cNvPr>
          <p:cNvSpPr txBox="1">
            <a:spLocks/>
          </p:cNvSpPr>
          <p:nvPr/>
        </p:nvSpPr>
        <p:spPr>
          <a:xfrm>
            <a:off x="4649125" y="0"/>
            <a:ext cx="5682108" cy="1016000"/>
          </a:xfrm>
          <a:prstGeom prst="rect">
            <a:avLst/>
          </a:prstGeom>
        </p:spPr>
        <p:txBody>
          <a:bodyPr vert="horz" lIns="68580" tIns="34291" rIns="68580" bIns="34291" rtlCol="0" anchor="b">
            <a:normAutofit/>
          </a:bodyPr>
          <a:lstStyle>
            <a:lvl1pPr algn="l" defTabSz="914400" rtl="0" eaLnBrk="1" latinLnBrk="0" hangingPunct="1">
              <a:lnSpc>
                <a:spcPct val="90000"/>
              </a:lnSpc>
              <a:spcBef>
                <a:spcPct val="0"/>
              </a:spcBef>
              <a:buNone/>
              <a:defRPr sz="2800" kern="1200" baseline="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defTabSz="685783">
              <a:defRPr/>
            </a:pPr>
            <a:r>
              <a:rPr lang="en-US" sz="3200" b="1" dirty="0">
                <a:solidFill>
                  <a:srgbClr val="FF0000"/>
                </a:solidFill>
              </a:rPr>
              <a:t>Carlos Mattos</a:t>
            </a:r>
          </a:p>
          <a:p>
            <a:pPr defTabSz="685783">
              <a:defRPr/>
            </a:pPr>
            <a:r>
              <a:rPr lang="en-US" sz="1467" b="1" dirty="0">
                <a:solidFill>
                  <a:srgbClr val="FF0000"/>
                </a:solidFill>
              </a:rPr>
              <a:t>Director of Technology and Innovation </a:t>
            </a:r>
            <a:endParaRPr lang="en-US" sz="3200" b="1" dirty="0">
              <a:solidFill>
                <a:srgbClr val="FF0000"/>
              </a:solidFill>
            </a:endParaRPr>
          </a:p>
        </p:txBody>
      </p:sp>
      <p:sp>
        <p:nvSpPr>
          <p:cNvPr id="7" name="Rectangle 6">
            <a:extLst>
              <a:ext uri="{FF2B5EF4-FFF2-40B4-BE49-F238E27FC236}">
                <a16:creationId xmlns:a16="http://schemas.microsoft.com/office/drawing/2014/main" id="{9568C767-0792-41AE-A46A-9BEBCF046C6E}"/>
              </a:ext>
            </a:extLst>
          </p:cNvPr>
          <p:cNvSpPr/>
          <p:nvPr/>
        </p:nvSpPr>
        <p:spPr>
          <a:xfrm>
            <a:off x="6572215" y="5933892"/>
            <a:ext cx="1571071" cy="369332"/>
          </a:xfrm>
          <a:prstGeom prst="rect">
            <a:avLst/>
          </a:prstGeom>
        </p:spPr>
        <p:txBody>
          <a:bodyPr wrap="none">
            <a:spAutoFit/>
          </a:bodyPr>
          <a:lstStyle/>
          <a:p>
            <a:r>
              <a:rPr lang="en-US" sz="1800" dirty="0"/>
              <a:t>/</a:t>
            </a:r>
            <a:r>
              <a:rPr lang="en-US" sz="1800" dirty="0" err="1"/>
              <a:t>carlosmattos</a:t>
            </a:r>
            <a:endParaRPr lang="en-US" sz="1800" dirty="0"/>
          </a:p>
        </p:txBody>
      </p:sp>
      <p:pic>
        <p:nvPicPr>
          <p:cNvPr id="1026" name="Picture 2" descr="Microsoft Regional Director">
            <a:extLst>
              <a:ext uri="{FF2B5EF4-FFF2-40B4-BE49-F238E27FC236}">
                <a16:creationId xmlns:a16="http://schemas.microsoft.com/office/drawing/2014/main" id="{9E14084C-A29E-42C4-A6EE-6DAC05FF0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05" y="4576044"/>
            <a:ext cx="4404520" cy="1259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DB20B57-57D3-41E6-AF66-F38F14CDE725}"/>
              </a:ext>
            </a:extLst>
          </p:cNvPr>
          <p:cNvSpPr/>
          <p:nvPr/>
        </p:nvSpPr>
        <p:spPr>
          <a:xfrm>
            <a:off x="8983746" y="5933892"/>
            <a:ext cx="1216808" cy="369332"/>
          </a:xfrm>
          <a:prstGeom prst="rect">
            <a:avLst/>
          </a:prstGeom>
        </p:spPr>
        <p:txBody>
          <a:bodyPr wrap="none">
            <a:spAutoFit/>
          </a:bodyPr>
          <a:lstStyle/>
          <a:p>
            <a:r>
              <a:rPr lang="en-US" sz="1800" dirty="0"/>
              <a:t>@</a:t>
            </a:r>
            <a:r>
              <a:rPr lang="en-US" sz="1800" dirty="0" err="1"/>
              <a:t>cmattos</a:t>
            </a:r>
            <a:endParaRPr lang="en-US" sz="1800" dirty="0"/>
          </a:p>
        </p:txBody>
      </p:sp>
      <p:pic>
        <p:nvPicPr>
          <p:cNvPr id="4" name="Picture 2" descr="Resultado de imagem para linkedin">
            <a:extLst>
              <a:ext uri="{FF2B5EF4-FFF2-40B4-BE49-F238E27FC236}">
                <a16:creationId xmlns:a16="http://schemas.microsoft.com/office/drawing/2014/main" id="{79604C2F-E872-4964-BE7D-D5512AD56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414" y="5933892"/>
            <a:ext cx="414801" cy="41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twitter">
            <a:extLst>
              <a:ext uri="{FF2B5EF4-FFF2-40B4-BE49-F238E27FC236}">
                <a16:creationId xmlns:a16="http://schemas.microsoft.com/office/drawing/2014/main" id="{CB080D95-14B5-486E-92AD-28D438563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3536" y="5914647"/>
            <a:ext cx="540210" cy="43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585216" y="3977319"/>
            <a:ext cx="5510784" cy="369332"/>
          </a:xfrm>
        </p:spPr>
        <p:txBody>
          <a:bodyPr/>
          <a:lstStyle/>
          <a:p>
            <a:r>
              <a:rPr lang="en-US" sz="2400" b="1" dirty="0"/>
              <a:t>Desired State Configuration (DSC)</a:t>
            </a:r>
            <a:endParaRPr lang="en-US" b="1" dirty="0"/>
          </a:p>
        </p:txBody>
      </p:sp>
    </p:spTree>
    <p:extLst>
      <p:ext uri="{BB962C8B-B14F-4D97-AF65-F5344CB8AC3E}">
        <p14:creationId xmlns:p14="http://schemas.microsoft.com/office/powerpoint/2010/main" val="308695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FAAF-33EF-475A-942C-C70220F7A30F}"/>
              </a:ext>
            </a:extLst>
          </p:cNvPr>
          <p:cNvSpPr>
            <a:spLocks noGrp="1"/>
          </p:cNvSpPr>
          <p:nvPr>
            <p:ph type="title"/>
          </p:nvPr>
        </p:nvSpPr>
        <p:spPr>
          <a:xfrm>
            <a:off x="584200" y="457200"/>
            <a:ext cx="10960100" cy="372410"/>
          </a:xfrm>
        </p:spPr>
        <p:txBody>
          <a:bodyPr/>
          <a:lstStyle/>
          <a:p>
            <a:pPr>
              <a:spcAft>
                <a:spcPts val="2400"/>
              </a:spcAft>
            </a:pPr>
            <a:r>
              <a:rPr lang="en-US" dirty="0"/>
              <a:t>Configure and Manage Virtual Networks (30-35%) – part 1 </a:t>
            </a:r>
          </a:p>
        </p:txBody>
      </p:sp>
      <p:sp>
        <p:nvSpPr>
          <p:cNvPr id="4" name="Text Placeholder 1">
            <a:extLst>
              <a:ext uri="{FF2B5EF4-FFF2-40B4-BE49-F238E27FC236}">
                <a16:creationId xmlns:a16="http://schemas.microsoft.com/office/drawing/2014/main" id="{5C0F821F-C0DF-4C6C-848E-80CFFB5E2C17}"/>
              </a:ext>
            </a:extLst>
          </p:cNvPr>
          <p:cNvSpPr txBox="1">
            <a:spLocks/>
          </p:cNvSpPr>
          <p:nvPr/>
        </p:nvSpPr>
        <p:spPr>
          <a:xfrm>
            <a:off x="584199" y="1260497"/>
            <a:ext cx="10535558" cy="2424726"/>
          </a:xfrm>
          <a:prstGeom prst="rect">
            <a:avLst/>
          </a:prstGeom>
        </p:spPr>
        <p:txBody>
          <a:bodyPr vert="horz" wrap="square" lIns="0" tIns="89642" rIns="143428" bIns="89642" rtlCol="0">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2000"/>
              <a:t>Create connectivity between virtual networks </a:t>
            </a:r>
          </a:p>
          <a:p>
            <a:pPr lvl="1" fontAlgn="base"/>
            <a:r>
              <a:rPr lang="en-US" sz="1600" i="1"/>
              <a:t>May include but not limited to:</a:t>
            </a:r>
            <a:r>
              <a:rPr lang="en-US" sz="1600"/>
              <a:t> Create and configure VNET peering; create and configure VNET to VNET; verify virtual network connectivity; create virtual network gateway</a:t>
            </a:r>
            <a:br>
              <a:rPr lang="en-US" sz="1600"/>
            </a:br>
            <a:endParaRPr lang="en-US" sz="1600"/>
          </a:p>
          <a:p>
            <a:pPr fontAlgn="base"/>
            <a:r>
              <a:rPr lang="en-US" sz="2000"/>
              <a:t>Implement and manage virtual networking </a:t>
            </a:r>
          </a:p>
          <a:p>
            <a:pPr lvl="1" fontAlgn="base"/>
            <a:r>
              <a:rPr lang="en-US" sz="1600" i="1"/>
              <a:t>May include but not limited to:</a:t>
            </a:r>
            <a:r>
              <a:rPr lang="en-US" sz="1600"/>
              <a:t> Configure private and public IP addresses, network routes, network interface, subnets, and virtual network</a:t>
            </a:r>
            <a:br>
              <a:rPr lang="en-US" sz="1600"/>
            </a:br>
            <a:endParaRPr lang="en-US" sz="1600"/>
          </a:p>
          <a:p>
            <a:pPr fontAlgn="base"/>
            <a:r>
              <a:rPr lang="en-US" sz="2000"/>
              <a:t>Configure name resolution </a:t>
            </a:r>
          </a:p>
          <a:p>
            <a:pPr lvl="1" fontAlgn="base"/>
            <a:r>
              <a:rPr lang="en-US" sz="1600" i="1"/>
              <a:t>May include but not limited to:</a:t>
            </a:r>
            <a:r>
              <a:rPr lang="en-US" sz="1600"/>
              <a:t> Configure Azure DNS; configure custom DNS settings; configure DNS zones</a:t>
            </a:r>
            <a:br>
              <a:rPr lang="en-US" sz="1600"/>
            </a:br>
            <a:endParaRPr lang="en-US" sz="1600"/>
          </a:p>
          <a:p>
            <a:pPr fontAlgn="base"/>
            <a:r>
              <a:rPr lang="en-US" sz="2000"/>
              <a:t>Create and configure a Network Security Group (NSG) </a:t>
            </a:r>
          </a:p>
          <a:p>
            <a:pPr lvl="1" fontAlgn="base"/>
            <a:r>
              <a:rPr lang="en-US" sz="1600" i="1"/>
              <a:t>May include but not limited to:</a:t>
            </a:r>
            <a:r>
              <a:rPr lang="en-US" sz="1600"/>
              <a:t> Create security rules; associate NSG to a subnet or network interface; identify required ports; evaluate effective security rules</a:t>
            </a:r>
          </a:p>
        </p:txBody>
      </p:sp>
      <p:sp>
        <p:nvSpPr>
          <p:cNvPr id="5" name="Rectangle 4">
            <a:extLst>
              <a:ext uri="{FF2B5EF4-FFF2-40B4-BE49-F238E27FC236}">
                <a16:creationId xmlns:a16="http://schemas.microsoft.com/office/drawing/2014/main" id="{F8DBAC81-3293-4FF0-A606-828BB788642B}"/>
              </a:ext>
            </a:extLst>
          </p:cNvPr>
          <p:cNvSpPr/>
          <p:nvPr/>
        </p:nvSpPr>
        <p:spPr bwMode="auto">
          <a:xfrm>
            <a:off x="520698"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VNET </a:t>
            </a:r>
            <a:r>
              <a:rPr lang="fr-BE" sz="1600" b="1" err="1">
                <a:gradFill>
                  <a:gsLst>
                    <a:gs pos="40075">
                      <a:srgbClr val="FFFFFF"/>
                    </a:gs>
                    <a:gs pos="30000">
                      <a:srgbClr val="FFFFFF"/>
                    </a:gs>
                  </a:gsLst>
                  <a:lin ang="5400000" scaled="0"/>
                </a:gradFill>
              </a:rPr>
              <a:t>Peering</a:t>
            </a:r>
            <a:endParaRPr lang="fr-BE" sz="1600" b="1">
              <a:gradFill>
                <a:gsLst>
                  <a:gs pos="40075">
                    <a:srgbClr val="FFFFFF"/>
                  </a:gs>
                  <a:gs pos="30000">
                    <a:srgbClr val="FFFFFF"/>
                  </a:gs>
                </a:gsLst>
                <a:lin ang="5400000" scaled="0"/>
              </a:gradFill>
            </a:endParaRPr>
          </a:p>
        </p:txBody>
      </p:sp>
      <p:sp>
        <p:nvSpPr>
          <p:cNvPr id="6" name="Rectangle 5">
            <a:extLst>
              <a:ext uri="{FF2B5EF4-FFF2-40B4-BE49-F238E27FC236}">
                <a16:creationId xmlns:a16="http://schemas.microsoft.com/office/drawing/2014/main" id="{5D220623-D419-4A7A-87E2-AF65ED3EB3FD}"/>
              </a:ext>
            </a:extLst>
          </p:cNvPr>
          <p:cNvSpPr/>
          <p:nvPr/>
        </p:nvSpPr>
        <p:spPr bwMode="auto">
          <a:xfrm>
            <a:off x="2795813"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VNET end-to-end</a:t>
            </a:r>
          </a:p>
        </p:txBody>
      </p:sp>
      <p:sp>
        <p:nvSpPr>
          <p:cNvPr id="7" name="Rectangle 6">
            <a:extLst>
              <a:ext uri="{FF2B5EF4-FFF2-40B4-BE49-F238E27FC236}">
                <a16:creationId xmlns:a16="http://schemas.microsoft.com/office/drawing/2014/main" id="{E087F222-C350-43FB-8EC2-71178FEC060C}"/>
              </a:ext>
            </a:extLst>
          </p:cNvPr>
          <p:cNvSpPr/>
          <p:nvPr/>
        </p:nvSpPr>
        <p:spPr bwMode="auto">
          <a:xfrm>
            <a:off x="5072379"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Azure DNS</a:t>
            </a:r>
            <a:br>
              <a:rPr lang="fr-BE" sz="1600" b="1">
                <a:gradFill>
                  <a:gsLst>
                    <a:gs pos="40075">
                      <a:srgbClr val="FFFFFF"/>
                    </a:gs>
                    <a:gs pos="30000">
                      <a:srgbClr val="FFFFFF"/>
                    </a:gs>
                  </a:gsLst>
                  <a:lin ang="5400000" scaled="0"/>
                </a:gradFill>
              </a:rPr>
            </a:br>
            <a:r>
              <a:rPr lang="fr-BE" sz="1600" b="1">
                <a:gradFill>
                  <a:gsLst>
                    <a:gs pos="40075">
                      <a:srgbClr val="FFFFFF"/>
                    </a:gs>
                    <a:gs pos="30000">
                      <a:srgbClr val="FFFFFF"/>
                    </a:gs>
                  </a:gsLst>
                  <a:lin ang="5400000" scaled="0"/>
                </a:gradFill>
              </a:rPr>
              <a:t>(</a:t>
            </a:r>
            <a:r>
              <a:rPr lang="fr-BE" sz="1600" b="1" err="1">
                <a:gradFill>
                  <a:gsLst>
                    <a:gs pos="40075">
                      <a:srgbClr val="FFFFFF"/>
                    </a:gs>
                    <a:gs pos="30000">
                      <a:srgbClr val="FFFFFF"/>
                    </a:gs>
                  </a:gsLst>
                  <a:lin ang="5400000" scaled="0"/>
                </a:gradFill>
              </a:rPr>
              <a:t>Hybrid</a:t>
            </a:r>
            <a:r>
              <a:rPr lang="fr-BE" sz="1600" b="1">
                <a:gradFill>
                  <a:gsLst>
                    <a:gs pos="40075">
                      <a:srgbClr val="FFFFFF"/>
                    </a:gs>
                    <a:gs pos="30000">
                      <a:srgbClr val="FFFFFF"/>
                    </a:gs>
                  </a:gsLst>
                  <a:lin ang="5400000" scaled="0"/>
                </a:gradFill>
              </a:rPr>
              <a:t>!!)</a:t>
            </a:r>
          </a:p>
        </p:txBody>
      </p:sp>
      <p:sp>
        <p:nvSpPr>
          <p:cNvPr id="8" name="Rectangle 7">
            <a:extLst>
              <a:ext uri="{FF2B5EF4-FFF2-40B4-BE49-F238E27FC236}">
                <a16:creationId xmlns:a16="http://schemas.microsoft.com/office/drawing/2014/main" id="{EB09BF71-2E2F-4F8C-B5B7-37D6CC566E74}"/>
              </a:ext>
            </a:extLst>
          </p:cNvPr>
          <p:cNvSpPr/>
          <p:nvPr/>
        </p:nvSpPr>
        <p:spPr bwMode="auto">
          <a:xfrm>
            <a:off x="7348945"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Network Security Groups (</a:t>
            </a:r>
            <a:r>
              <a:rPr lang="fr-BE" sz="1600" b="1" err="1">
                <a:gradFill>
                  <a:gsLst>
                    <a:gs pos="40075">
                      <a:srgbClr val="FFFFFF"/>
                    </a:gs>
                    <a:gs pos="30000">
                      <a:srgbClr val="FFFFFF"/>
                    </a:gs>
                  </a:gsLst>
                  <a:lin ang="5400000" scaled="0"/>
                </a:gradFill>
              </a:rPr>
              <a:t>NSGs</a:t>
            </a:r>
            <a:r>
              <a:rPr lang="fr-BE" sz="1600" b="1">
                <a:gradFill>
                  <a:gsLst>
                    <a:gs pos="40075">
                      <a:srgbClr val="FFFFFF"/>
                    </a:gs>
                    <a:gs pos="30000">
                      <a:srgbClr val="FFFFFF"/>
                    </a:gs>
                  </a:gsLst>
                  <a:lin ang="5400000" scaled="0"/>
                </a:gradFill>
              </a:rPr>
              <a:t>)</a:t>
            </a:r>
          </a:p>
        </p:txBody>
      </p:sp>
      <p:sp>
        <p:nvSpPr>
          <p:cNvPr id="9" name="Rectangle 8">
            <a:extLst>
              <a:ext uri="{FF2B5EF4-FFF2-40B4-BE49-F238E27FC236}">
                <a16:creationId xmlns:a16="http://schemas.microsoft.com/office/drawing/2014/main" id="{92018B9E-51DB-4629-A1B4-0D40D472369D}"/>
              </a:ext>
            </a:extLst>
          </p:cNvPr>
          <p:cNvSpPr/>
          <p:nvPr/>
        </p:nvSpPr>
        <p:spPr bwMode="auto">
          <a:xfrm>
            <a:off x="9624060"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VPN and ER </a:t>
            </a:r>
            <a:br>
              <a:rPr lang="fr-BE" sz="1600" b="1">
                <a:gradFill>
                  <a:gsLst>
                    <a:gs pos="40075">
                      <a:srgbClr val="FFFFFF"/>
                    </a:gs>
                    <a:gs pos="30000">
                      <a:srgbClr val="FFFFFF"/>
                    </a:gs>
                  </a:gsLst>
                  <a:lin ang="5400000" scaled="0"/>
                </a:gradFill>
              </a:rPr>
            </a:br>
            <a:r>
              <a:rPr lang="fr-BE" sz="1600" b="1">
                <a:gradFill>
                  <a:gsLst>
                    <a:gs pos="40075">
                      <a:srgbClr val="FFFFFF"/>
                    </a:gs>
                    <a:gs pos="30000">
                      <a:srgbClr val="FFFFFF"/>
                    </a:gs>
                  </a:gsLst>
                  <a:lin ang="5400000" scaled="0"/>
                </a:gradFill>
              </a:rPr>
              <a:t>(Basics)</a:t>
            </a:r>
          </a:p>
        </p:txBody>
      </p:sp>
    </p:spTree>
    <p:extLst>
      <p:ext uri="{BB962C8B-B14F-4D97-AF65-F5344CB8AC3E}">
        <p14:creationId xmlns:p14="http://schemas.microsoft.com/office/powerpoint/2010/main" val="194338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415772"/>
          </a:xfrm>
        </p:spPr>
        <p:txBody>
          <a:bodyPr/>
          <a:lstStyle/>
          <a:p>
            <a:r>
              <a:rPr lang="en-US"/>
              <a:t>Create Connectivity Between Virtual Networks</a:t>
            </a:r>
            <a:br>
              <a:rPr lang="en-US"/>
            </a:br>
            <a:r>
              <a:rPr lang="en-US" sz="2000"/>
              <a:t>Create and configure VNET peering</a:t>
            </a:r>
            <a:r>
              <a:rPr lang="en-US"/>
              <a:t/>
            </a:r>
            <a:br>
              <a:rPr lang="en-US"/>
            </a:br>
            <a:endParaRPr lang="en-US"/>
          </a:p>
        </p:txBody>
      </p:sp>
      <p:sp>
        <p:nvSpPr>
          <p:cNvPr id="4" name="Rectangle 3">
            <a:extLst>
              <a:ext uri="{FF2B5EF4-FFF2-40B4-BE49-F238E27FC236}">
                <a16:creationId xmlns:a16="http://schemas.microsoft.com/office/drawing/2014/main" id="{DB2AC3A6-201A-4026-A7C6-9D5E78DA7FA6}"/>
              </a:ext>
            </a:extLst>
          </p:cNvPr>
          <p:cNvSpPr/>
          <p:nvPr/>
        </p:nvSpPr>
        <p:spPr>
          <a:xfrm>
            <a:off x="9695933" y="6400800"/>
            <a:ext cx="2404441" cy="369332"/>
          </a:xfrm>
          <a:prstGeom prst="rect">
            <a:avLst/>
          </a:prstGeom>
        </p:spPr>
        <p:txBody>
          <a:bodyPr wrap="none">
            <a:spAutoFit/>
          </a:bodyPr>
          <a:lstStyle/>
          <a:p>
            <a:r>
              <a:rPr lang="en-US">
                <a:hlinkClick r:id="rId3"/>
              </a:rPr>
              <a:t>aka.ms/Azure/</a:t>
            </a:r>
            <a:r>
              <a:rPr lang="en-US"/>
              <a:t>Peering</a:t>
            </a:r>
          </a:p>
        </p:txBody>
      </p:sp>
      <p:pic>
        <p:nvPicPr>
          <p:cNvPr id="3" name="Picture 2">
            <a:extLst>
              <a:ext uri="{FF2B5EF4-FFF2-40B4-BE49-F238E27FC236}">
                <a16:creationId xmlns:a16="http://schemas.microsoft.com/office/drawing/2014/main" id="{4D10AEB3-0CB9-46D8-8359-22AF22AE8C41}"/>
              </a:ext>
            </a:extLst>
          </p:cNvPr>
          <p:cNvPicPr>
            <a:picLocks noChangeAspect="1"/>
          </p:cNvPicPr>
          <p:nvPr/>
        </p:nvPicPr>
        <p:blipFill>
          <a:blip r:embed="rId4"/>
          <a:stretch>
            <a:fillRect/>
          </a:stretch>
        </p:blipFill>
        <p:spPr>
          <a:xfrm>
            <a:off x="5346206" y="1653933"/>
            <a:ext cx="6754168" cy="3781953"/>
          </a:xfrm>
          <a:prstGeom prst="rect">
            <a:avLst/>
          </a:prstGeom>
        </p:spPr>
      </p:pic>
      <p:sp>
        <p:nvSpPr>
          <p:cNvPr id="6" name="Text Placeholder 5"/>
          <p:cNvSpPr>
            <a:spLocks noGrp="1"/>
          </p:cNvSpPr>
          <p:nvPr>
            <p:ph type="body" sz="quarter" idx="10"/>
          </p:nvPr>
        </p:nvSpPr>
        <p:spPr>
          <a:xfrm>
            <a:off x="586740" y="1557652"/>
            <a:ext cx="6535277" cy="3921073"/>
          </a:xfrm>
        </p:spPr>
        <p:txBody>
          <a:bodyPr/>
          <a:lstStyle/>
          <a:p>
            <a:pPr marL="457200" indent="-457200">
              <a:buFont typeface="Arial" panose="020B0604020202020204" pitchFamily="34" charset="0"/>
              <a:buChar char="•"/>
            </a:pPr>
            <a:r>
              <a:rPr lang="en-US"/>
              <a:t>Benefits</a:t>
            </a:r>
          </a:p>
          <a:p>
            <a:pPr marL="514350" lvl="2" indent="-285750">
              <a:buFont typeface="Arial" panose="020B0604020202020204" pitchFamily="34" charset="0"/>
              <a:buChar char="•"/>
            </a:pPr>
            <a:r>
              <a:rPr lang="en-US" sz="1400">
                <a:solidFill>
                  <a:schemeClr val="tx1">
                    <a:lumMod val="50000"/>
                  </a:schemeClr>
                </a:solidFill>
              </a:rPr>
              <a:t>Connect 2 VNets in same region</a:t>
            </a:r>
          </a:p>
          <a:p>
            <a:pPr marL="514350" lvl="2" indent="-285750">
              <a:buFont typeface="Arial" panose="020B0604020202020204" pitchFamily="34" charset="0"/>
              <a:buChar char="•"/>
            </a:pPr>
            <a:r>
              <a:rPr lang="en-US" sz="1400">
                <a:solidFill>
                  <a:schemeClr val="tx1">
                    <a:lumMod val="50000"/>
                  </a:schemeClr>
                </a:solidFill>
              </a:rPr>
              <a:t>Routed through Azure Backbone</a:t>
            </a:r>
            <a:br>
              <a:rPr lang="en-US" sz="1400">
                <a:solidFill>
                  <a:schemeClr val="tx1">
                    <a:lumMod val="50000"/>
                  </a:schemeClr>
                </a:solidFill>
              </a:rPr>
            </a:br>
            <a:r>
              <a:rPr lang="en-US" sz="1400">
                <a:solidFill>
                  <a:schemeClr val="tx1">
                    <a:lumMod val="50000"/>
                  </a:schemeClr>
                </a:solidFill>
              </a:rPr>
              <a:t>(= no custom encryption like S2S VPN)</a:t>
            </a:r>
            <a:br>
              <a:rPr lang="en-US" sz="1400">
                <a:solidFill>
                  <a:schemeClr val="tx1">
                    <a:lumMod val="50000"/>
                  </a:schemeClr>
                </a:solidFill>
              </a:rPr>
            </a:br>
            <a:endParaRPr lang="en-US" sz="1400">
              <a:solidFill>
                <a:schemeClr val="tx1">
                  <a:lumMod val="50000"/>
                </a:schemeClr>
              </a:solidFill>
            </a:endParaRPr>
          </a:p>
          <a:p>
            <a:pPr marL="457200" indent="-457200">
              <a:buFont typeface="Arial" panose="020B0604020202020204" pitchFamily="34" charset="0"/>
              <a:buChar char="•"/>
            </a:pPr>
            <a:r>
              <a:rPr lang="en-US"/>
              <a:t>Requirements</a:t>
            </a:r>
          </a:p>
          <a:p>
            <a:pPr marL="514350" lvl="2" indent="-285750">
              <a:buFont typeface="Arial" panose="020B0604020202020204" pitchFamily="34" charset="0"/>
              <a:buChar char="•"/>
            </a:pPr>
            <a:r>
              <a:rPr lang="en-US" sz="1400">
                <a:solidFill>
                  <a:schemeClr val="tx1">
                    <a:lumMod val="50000"/>
                  </a:schemeClr>
                </a:solidFill>
              </a:rPr>
              <a:t>Same Region &amp; Across Regions</a:t>
            </a:r>
          </a:p>
          <a:p>
            <a:pPr marL="514350" lvl="2" indent="-285750">
              <a:buFont typeface="Arial" panose="020B0604020202020204" pitchFamily="34" charset="0"/>
              <a:buChar char="•"/>
            </a:pPr>
            <a:r>
              <a:rPr lang="en-US" sz="1400">
                <a:solidFill>
                  <a:schemeClr val="tx1">
                    <a:lumMod val="50000"/>
                  </a:schemeClr>
                </a:solidFill>
              </a:rPr>
              <a:t>Non-overlapping IP Addresses</a:t>
            </a:r>
          </a:p>
          <a:p>
            <a:pPr marL="514350" lvl="2" indent="-285750">
              <a:buFont typeface="Arial" panose="020B0604020202020204" pitchFamily="34" charset="0"/>
              <a:buChar char="•"/>
            </a:pPr>
            <a:r>
              <a:rPr lang="en-US" sz="1400">
                <a:solidFill>
                  <a:schemeClr val="tx1">
                    <a:lumMod val="50000"/>
                  </a:schemeClr>
                </a:solidFill>
              </a:rPr>
              <a:t>No Transitivity</a:t>
            </a:r>
            <a:br>
              <a:rPr lang="en-US" sz="1400">
                <a:solidFill>
                  <a:schemeClr val="tx1">
                    <a:lumMod val="50000"/>
                  </a:schemeClr>
                </a:solidFill>
              </a:rPr>
            </a:br>
            <a:endParaRPr lang="en-US" sz="1400">
              <a:solidFill>
                <a:schemeClr val="tx1">
                  <a:lumMod val="50000"/>
                </a:schemeClr>
              </a:solidFill>
            </a:endParaRPr>
          </a:p>
          <a:p>
            <a:pPr marL="457200" lvl="1" indent="-457200">
              <a:buFont typeface="Arial" panose="020B0604020202020204" pitchFamily="34" charset="0"/>
              <a:buChar char="•"/>
            </a:pPr>
            <a:r>
              <a:rPr lang="en-US" sz="2800">
                <a:latin typeface="Segoe UI Semilight" panose="020B0402040204020203" pitchFamily="34" charset="0"/>
                <a:cs typeface="Segoe UI Semilight" panose="020B0402040204020203" pitchFamily="34" charset="0"/>
              </a:rPr>
              <a:t>Capabilities</a:t>
            </a:r>
          </a:p>
          <a:p>
            <a:pPr marL="514350" lvl="2" indent="-285750">
              <a:buFont typeface="Arial" panose="020B0604020202020204" pitchFamily="34" charset="0"/>
              <a:buChar char="•"/>
            </a:pPr>
            <a:r>
              <a:rPr lang="en-US" sz="1400">
                <a:solidFill>
                  <a:schemeClr val="tx1">
                    <a:lumMod val="50000"/>
                  </a:schemeClr>
                </a:solidFill>
              </a:rPr>
              <a:t>Open or Close NSGs</a:t>
            </a:r>
          </a:p>
          <a:p>
            <a:pPr marL="514350" lvl="2" indent="-285750">
              <a:buFont typeface="Arial" panose="020B0604020202020204" pitchFamily="34" charset="0"/>
              <a:buChar char="•"/>
            </a:pPr>
            <a:r>
              <a:rPr lang="en-US" sz="1400">
                <a:solidFill>
                  <a:schemeClr val="tx1">
                    <a:lumMod val="50000"/>
                  </a:schemeClr>
                </a:solidFill>
              </a:rPr>
              <a:t>Internal DNS only within VNet, no Azure DNS across</a:t>
            </a:r>
          </a:p>
        </p:txBody>
      </p:sp>
      <p:sp>
        <p:nvSpPr>
          <p:cNvPr id="7" name="TextBox 6">
            <a:extLst>
              <a:ext uri="{FF2B5EF4-FFF2-40B4-BE49-F238E27FC236}">
                <a16:creationId xmlns:a16="http://schemas.microsoft.com/office/drawing/2014/main" id="{4D67B5D7-6D95-4345-8E25-935D1890937F}"/>
              </a:ext>
            </a:extLst>
          </p:cNvPr>
          <p:cNvSpPr txBox="1"/>
          <p:nvPr/>
        </p:nvSpPr>
        <p:spPr>
          <a:xfrm>
            <a:off x="280673" y="5937498"/>
            <a:ext cx="5400133" cy="615553"/>
          </a:xfrm>
          <a:prstGeom prst="rect">
            <a:avLst/>
          </a:prstGeom>
          <a:noFill/>
        </p:spPr>
        <p:txBody>
          <a:bodyPr wrap="none" lIns="0" tIns="0" rIns="0" bIns="0" rtlCol="0">
            <a:spAutoFit/>
          </a:bodyPr>
          <a:lstStyle/>
          <a:p>
            <a:pPr algn="l"/>
            <a:r>
              <a:rPr lang="fr-BE" sz="2000" b="1" dirty="0" err="1">
                <a:solidFill>
                  <a:schemeClr val="accent3"/>
                </a:solidFill>
              </a:rPr>
              <a:t>Peering</a:t>
            </a:r>
            <a:r>
              <a:rPr lang="fr-BE" sz="2000" b="1" dirty="0">
                <a:solidFill>
                  <a:schemeClr val="accent3"/>
                </a:solidFill>
              </a:rPr>
              <a:t> uses the MS Backbone; if </a:t>
            </a:r>
            <a:r>
              <a:rPr lang="fr-BE" sz="2000" b="1" dirty="0" err="1">
                <a:solidFill>
                  <a:schemeClr val="accent3"/>
                </a:solidFill>
              </a:rPr>
              <a:t>you</a:t>
            </a:r>
            <a:r>
              <a:rPr lang="fr-BE" sz="2000" b="1" dirty="0">
                <a:solidFill>
                  <a:schemeClr val="accent3"/>
                </a:solidFill>
              </a:rPr>
              <a:t> </a:t>
            </a:r>
            <a:r>
              <a:rPr lang="fr-BE" sz="2000" b="1" dirty="0" err="1">
                <a:solidFill>
                  <a:schemeClr val="accent3"/>
                </a:solidFill>
              </a:rPr>
              <a:t>want</a:t>
            </a:r>
            <a:r>
              <a:rPr lang="fr-BE" sz="2000" b="1" dirty="0">
                <a:solidFill>
                  <a:schemeClr val="accent3"/>
                </a:solidFill>
              </a:rPr>
              <a:t/>
            </a:r>
            <a:br>
              <a:rPr lang="fr-BE" sz="2000" b="1" dirty="0">
                <a:solidFill>
                  <a:schemeClr val="accent3"/>
                </a:solidFill>
              </a:rPr>
            </a:br>
            <a:r>
              <a:rPr lang="fr-BE" sz="2000" b="1" dirty="0">
                <a:solidFill>
                  <a:schemeClr val="accent3"/>
                </a:solidFill>
              </a:rPr>
              <a:t>(custom) </a:t>
            </a:r>
            <a:r>
              <a:rPr lang="fr-BE" sz="2000" b="1" dirty="0" err="1">
                <a:solidFill>
                  <a:schemeClr val="accent3"/>
                </a:solidFill>
              </a:rPr>
              <a:t>additional</a:t>
            </a:r>
            <a:r>
              <a:rPr lang="fr-BE" sz="2000" b="1" dirty="0">
                <a:solidFill>
                  <a:schemeClr val="accent3"/>
                </a:solidFill>
              </a:rPr>
              <a:t> </a:t>
            </a:r>
            <a:r>
              <a:rPr lang="fr-BE" sz="2000" b="1" dirty="0" err="1">
                <a:solidFill>
                  <a:schemeClr val="accent3"/>
                </a:solidFill>
              </a:rPr>
              <a:t>encryption</a:t>
            </a:r>
            <a:r>
              <a:rPr lang="fr-BE" sz="2000" b="1" dirty="0">
                <a:solidFill>
                  <a:schemeClr val="accent3"/>
                </a:solidFill>
              </a:rPr>
              <a:t>, use S2S VPN</a:t>
            </a:r>
          </a:p>
        </p:txBody>
      </p:sp>
    </p:spTree>
    <p:extLst>
      <p:ext uri="{BB962C8B-B14F-4D97-AF65-F5344CB8AC3E}">
        <p14:creationId xmlns:p14="http://schemas.microsoft.com/office/powerpoint/2010/main" val="40979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1"/>
            <a:ext cx="11018520" cy="959476"/>
          </a:xfrm>
        </p:spPr>
        <p:txBody>
          <a:bodyPr/>
          <a:lstStyle/>
          <a:p>
            <a:r>
              <a:rPr lang="en-US"/>
              <a:t>Implement and Manage Virtual Networking </a:t>
            </a:r>
            <a:br>
              <a:rPr lang="en-US"/>
            </a:br>
            <a:r>
              <a:rPr lang="en-US"/>
              <a:t/>
            </a:r>
            <a:br>
              <a:rPr lang="en-US"/>
            </a:br>
            <a:endParaRPr lang="en-US"/>
          </a:p>
        </p:txBody>
      </p:sp>
      <p:sp>
        <p:nvSpPr>
          <p:cNvPr id="6" name="Text Placeholder 5"/>
          <p:cNvSpPr>
            <a:spLocks noGrp="1"/>
          </p:cNvSpPr>
          <p:nvPr>
            <p:ph type="body" sz="quarter" idx="10"/>
          </p:nvPr>
        </p:nvSpPr>
        <p:spPr>
          <a:xfrm>
            <a:off x="585217" y="1181925"/>
            <a:ext cx="5036411" cy="5379934"/>
          </a:xfrm>
        </p:spPr>
        <p:txBody>
          <a:bodyPr/>
          <a:lstStyle/>
          <a:p>
            <a:pPr marL="457200" indent="-457200">
              <a:buFont typeface="Arial" panose="020B0604020202020204" pitchFamily="34" charset="0"/>
              <a:buChar char="•"/>
            </a:pPr>
            <a:r>
              <a:rPr lang="en-US" sz="3200"/>
              <a:t>Public IP</a:t>
            </a:r>
          </a:p>
          <a:p>
            <a:pPr marL="800100" lvl="2" indent="-342900">
              <a:buFont typeface="Arial" panose="020B0604020202020204" pitchFamily="34" charset="0"/>
              <a:buChar char="•"/>
            </a:pPr>
            <a:r>
              <a:rPr lang="en-US" sz="2000"/>
              <a:t>Separate Azure Object</a:t>
            </a:r>
          </a:p>
          <a:p>
            <a:pPr marL="800100" lvl="2" indent="-342900">
              <a:buFont typeface="Arial" panose="020B0604020202020204" pitchFamily="34" charset="0"/>
              <a:buChar char="•"/>
            </a:pPr>
            <a:r>
              <a:rPr lang="en-US" sz="2000"/>
              <a:t>Public Azure Service</a:t>
            </a:r>
          </a:p>
          <a:p>
            <a:pPr marL="800100" lvl="2" indent="-342900">
              <a:buFont typeface="Arial" panose="020B0604020202020204" pitchFamily="34" charset="0"/>
              <a:buChar char="•"/>
            </a:pPr>
            <a:r>
              <a:rPr lang="en-US" sz="2000"/>
              <a:t>VMs, ILBs, VPN, App GWs</a:t>
            </a:r>
          </a:p>
          <a:p>
            <a:pPr marL="800100" lvl="2" indent="-342900">
              <a:buFont typeface="Arial" panose="020B0604020202020204" pitchFamily="34" charset="0"/>
              <a:buChar char="•"/>
            </a:pPr>
            <a:r>
              <a:rPr lang="en-US" sz="2000"/>
              <a:t>Dynamic </a:t>
            </a:r>
            <a:r>
              <a:rPr lang="en-US" sz="1200"/>
              <a:t>(default)</a:t>
            </a:r>
            <a:r>
              <a:rPr lang="en-US" sz="2000"/>
              <a:t> or Static</a:t>
            </a:r>
          </a:p>
          <a:p>
            <a:pPr marL="800100" lvl="2" indent="-342900">
              <a:buFont typeface="Arial" panose="020B0604020202020204" pitchFamily="34" charset="0"/>
              <a:buChar char="•"/>
            </a:pPr>
            <a:r>
              <a:rPr lang="en-US" sz="2000"/>
              <a:t>DNS hostname resolution</a:t>
            </a:r>
            <a:br>
              <a:rPr lang="en-US" sz="2000"/>
            </a:br>
            <a:endParaRPr lang="en-US" sz="2000"/>
          </a:p>
          <a:p>
            <a:pPr marL="457200" indent="-457200">
              <a:buFont typeface="Arial" panose="020B0604020202020204" pitchFamily="34" charset="0"/>
              <a:buChar char="•"/>
            </a:pPr>
            <a:r>
              <a:rPr lang="en-US" sz="3200"/>
              <a:t>Private IP</a:t>
            </a:r>
          </a:p>
          <a:p>
            <a:pPr marL="800100" lvl="2" indent="-342900">
              <a:buFont typeface="Arial" panose="020B0604020202020204" pitchFamily="34" charset="0"/>
              <a:buChar char="•"/>
            </a:pPr>
            <a:r>
              <a:rPr lang="en-US" sz="2000"/>
              <a:t>Allocated from subnet range</a:t>
            </a:r>
          </a:p>
          <a:p>
            <a:pPr marL="800100" lvl="2" indent="-342900">
              <a:buFont typeface="Arial" panose="020B0604020202020204" pitchFamily="34" charset="0"/>
              <a:buChar char="•"/>
            </a:pPr>
            <a:r>
              <a:rPr lang="en-US" sz="2000"/>
              <a:t>Internal resolution by Azure DNS</a:t>
            </a:r>
          </a:p>
          <a:p>
            <a:pPr marL="800100" lvl="2" indent="-342900">
              <a:buFont typeface="Arial" panose="020B0604020202020204" pitchFamily="34" charset="0"/>
              <a:buChar char="•"/>
            </a:pPr>
            <a:r>
              <a:rPr lang="en-US" sz="2000"/>
              <a:t>Subnet, part of VNet range</a:t>
            </a:r>
          </a:p>
          <a:p>
            <a:pPr marL="800100" lvl="2" indent="-342900">
              <a:buFont typeface="Arial" panose="020B0604020202020204" pitchFamily="34" charset="0"/>
              <a:buChar char="•"/>
            </a:pPr>
            <a:r>
              <a:rPr lang="en-US" sz="2000"/>
              <a:t>VM, ILBs, App GWs</a:t>
            </a:r>
          </a:p>
          <a:p>
            <a:pPr marL="800100" lvl="2" indent="-342900">
              <a:buFont typeface="Arial" panose="020B0604020202020204" pitchFamily="34" charset="0"/>
              <a:buChar char="•"/>
            </a:pPr>
            <a:r>
              <a:rPr lang="en-US" sz="2000"/>
              <a:t>Dynamic </a:t>
            </a:r>
            <a:r>
              <a:rPr lang="en-US" sz="800"/>
              <a:t>(default)</a:t>
            </a:r>
            <a:r>
              <a:rPr lang="en-US" sz="2000"/>
              <a:t> or Static</a:t>
            </a:r>
          </a:p>
          <a:p>
            <a:pPr lvl="2"/>
            <a:endParaRPr lang="en-US"/>
          </a:p>
        </p:txBody>
      </p:sp>
      <p:sp>
        <p:nvSpPr>
          <p:cNvPr id="4" name="Rectangle 3">
            <a:extLst>
              <a:ext uri="{FF2B5EF4-FFF2-40B4-BE49-F238E27FC236}">
                <a16:creationId xmlns:a16="http://schemas.microsoft.com/office/drawing/2014/main" id="{0D0D767A-E328-43DE-BFAB-0E6FC7FE17B5}"/>
              </a:ext>
            </a:extLst>
          </p:cNvPr>
          <p:cNvSpPr/>
          <p:nvPr/>
        </p:nvSpPr>
        <p:spPr>
          <a:xfrm>
            <a:off x="9113837" y="6392862"/>
            <a:ext cx="2684133" cy="369332"/>
          </a:xfrm>
          <a:prstGeom prst="rect">
            <a:avLst/>
          </a:prstGeom>
        </p:spPr>
        <p:txBody>
          <a:bodyPr wrap="none">
            <a:spAutoFit/>
          </a:bodyPr>
          <a:lstStyle/>
          <a:p>
            <a:r>
              <a:rPr lang="en-US">
                <a:hlinkClick r:id="rId3"/>
              </a:rPr>
              <a:t>aka.ms/Azure/Addresses</a:t>
            </a:r>
            <a:r>
              <a:rPr lang="en-US"/>
              <a:t> </a:t>
            </a:r>
          </a:p>
        </p:txBody>
      </p:sp>
      <p:pic>
        <p:nvPicPr>
          <p:cNvPr id="5" name="Picture 4">
            <a:extLst>
              <a:ext uri="{FF2B5EF4-FFF2-40B4-BE49-F238E27FC236}">
                <a16:creationId xmlns:a16="http://schemas.microsoft.com/office/drawing/2014/main" id="{D8BD076B-7F8B-453B-ACAB-3A28B5BEC1E9}"/>
              </a:ext>
            </a:extLst>
          </p:cNvPr>
          <p:cNvPicPr>
            <a:picLocks noChangeAspect="1"/>
          </p:cNvPicPr>
          <p:nvPr/>
        </p:nvPicPr>
        <p:blipFill>
          <a:blip r:embed="rId4"/>
          <a:stretch>
            <a:fillRect/>
          </a:stretch>
        </p:blipFill>
        <p:spPr>
          <a:xfrm>
            <a:off x="6523823" y="1181925"/>
            <a:ext cx="2314590" cy="5321444"/>
          </a:xfrm>
          <a:prstGeom prst="rect">
            <a:avLst/>
          </a:prstGeom>
        </p:spPr>
      </p:pic>
    </p:spTree>
    <p:extLst>
      <p:ext uri="{BB962C8B-B14F-4D97-AF65-F5344CB8AC3E}">
        <p14:creationId xmlns:p14="http://schemas.microsoft.com/office/powerpoint/2010/main" val="45702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721217"/>
          </a:xfrm>
        </p:spPr>
        <p:txBody>
          <a:bodyPr/>
          <a:lstStyle/>
          <a:p>
            <a:r>
              <a:rPr lang="en-US" dirty="0"/>
              <a:t>Configure Name Resolution </a:t>
            </a:r>
            <a:br>
              <a:rPr lang="en-US" dirty="0"/>
            </a:br>
            <a:r>
              <a:rPr lang="en-US" dirty="0"/>
              <a:t/>
            </a:r>
            <a:br>
              <a:rPr lang="en-US" dirty="0"/>
            </a:br>
            <a:endParaRPr lang="en-US" dirty="0"/>
          </a:p>
        </p:txBody>
      </p:sp>
      <p:sp>
        <p:nvSpPr>
          <p:cNvPr id="6" name="Text Placeholder 5"/>
          <p:cNvSpPr>
            <a:spLocks noGrp="1"/>
          </p:cNvSpPr>
          <p:nvPr>
            <p:ph type="body" sz="quarter" idx="10"/>
          </p:nvPr>
        </p:nvSpPr>
        <p:spPr>
          <a:xfrm>
            <a:off x="586740" y="1270304"/>
            <a:ext cx="11018520" cy="4382738"/>
          </a:xfrm>
        </p:spPr>
        <p:txBody>
          <a:bodyPr/>
          <a:lstStyle/>
          <a:p>
            <a:pPr marL="457200" indent="-457200">
              <a:buFont typeface="Arial" panose="020B0604020202020204" pitchFamily="34" charset="0"/>
              <a:buChar char="•"/>
            </a:pPr>
            <a:r>
              <a:rPr lang="en-US"/>
              <a:t>Create DNS Zone </a:t>
            </a:r>
          </a:p>
          <a:p>
            <a:pPr marL="685800" lvl="1" indent="-457200">
              <a:buFont typeface="Arial" panose="020B0604020202020204" pitchFamily="34" charset="0"/>
              <a:buChar char="•"/>
            </a:pPr>
            <a:r>
              <a:rPr lang="en-US" sz="1600"/>
              <a:t>Zone name must be unique within Resource Group</a:t>
            </a:r>
          </a:p>
          <a:p>
            <a:pPr marL="685800" lvl="1" indent="-457200">
              <a:buFont typeface="Arial" panose="020B0604020202020204" pitchFamily="34" charset="0"/>
              <a:buChar char="•"/>
            </a:pPr>
            <a:r>
              <a:rPr lang="en-US" sz="1600"/>
              <a:t>Can add Azure Tags for Billing or Grouping</a:t>
            </a:r>
          </a:p>
          <a:p>
            <a:pPr marL="685800" lvl="1" indent="-457200">
              <a:buFont typeface="Arial" panose="020B0604020202020204" pitchFamily="34" charset="0"/>
              <a:buChar char="•"/>
            </a:pPr>
            <a:r>
              <a:rPr lang="en-US" sz="1600"/>
              <a:t>Creating the zone makes SOA and NS records in Azure</a:t>
            </a:r>
            <a:br>
              <a:rPr lang="en-US" sz="1600"/>
            </a:br>
            <a:endParaRPr lang="en-US"/>
          </a:p>
          <a:p>
            <a:pPr marL="457200" indent="-457200">
              <a:buFont typeface="Arial" panose="020B0604020202020204" pitchFamily="34" charset="0"/>
              <a:buChar char="•"/>
            </a:pPr>
            <a:r>
              <a:rPr lang="en-US"/>
              <a:t>Create DNS Record</a:t>
            </a:r>
          </a:p>
          <a:p>
            <a:pPr marL="685800" lvl="1" indent="-457200">
              <a:buFont typeface="Arial" panose="020B0604020202020204" pitchFamily="34" charset="0"/>
              <a:buChar char="•"/>
            </a:pPr>
            <a:r>
              <a:rPr lang="en-US" sz="1600"/>
              <a:t>Azure DNS supports all common records</a:t>
            </a:r>
          </a:p>
          <a:p>
            <a:pPr marL="685800" lvl="1" indent="-457200">
              <a:buFont typeface="Arial" panose="020B0604020202020204" pitchFamily="34" charset="0"/>
              <a:buChar char="•"/>
            </a:pPr>
            <a:r>
              <a:rPr lang="en-US" sz="1600"/>
              <a:t>Use Record Sets for more than one record of same name and type + wildcard!</a:t>
            </a:r>
          </a:p>
          <a:p>
            <a:pPr marL="685800" lvl="1" indent="-457200">
              <a:buFont typeface="Arial" panose="020B0604020202020204" pitchFamily="34" charset="0"/>
              <a:buChar char="•"/>
            </a:pPr>
            <a:r>
              <a:rPr lang="en-US" sz="1600"/>
              <a:t>SOA and CNAME are exceptions to Rule above</a:t>
            </a:r>
            <a:br>
              <a:rPr lang="en-US" sz="1600"/>
            </a:br>
            <a:endParaRPr lang="en-US" sz="1600"/>
          </a:p>
          <a:p>
            <a:pPr marL="457200" indent="-457200">
              <a:buFont typeface="Arial" panose="020B0604020202020204" pitchFamily="34" charset="0"/>
              <a:buChar char="•"/>
            </a:pPr>
            <a:r>
              <a:rPr lang="en-US"/>
              <a:t>Delegate Domain to Azure DNS</a:t>
            </a:r>
          </a:p>
          <a:p>
            <a:pPr marL="571500" lvl="1" indent="-342900">
              <a:buFont typeface="Arial" panose="020B0604020202020204" pitchFamily="34" charset="0"/>
              <a:buChar char="•"/>
            </a:pPr>
            <a:r>
              <a:rPr lang="en-US" sz="1600"/>
              <a:t>Must know zone server names</a:t>
            </a:r>
          </a:p>
          <a:p>
            <a:pPr marL="571500" lvl="1" indent="-342900">
              <a:buFont typeface="Arial" panose="020B0604020202020204" pitchFamily="34" charset="0"/>
              <a:buChar char="•"/>
            </a:pPr>
            <a:r>
              <a:rPr lang="en-US" sz="1600"/>
              <a:t>Get-</a:t>
            </a:r>
            <a:r>
              <a:rPr lang="en-US" sz="1600" err="1"/>
              <a:t>AzureRmDnsZone</a:t>
            </a:r>
            <a:r>
              <a:rPr lang="en-US" sz="1600"/>
              <a:t> –Name contoso.net –</a:t>
            </a:r>
            <a:r>
              <a:rPr lang="en-US" sz="1600" err="1"/>
              <a:t>ResourceGroupName</a:t>
            </a:r>
            <a:r>
              <a:rPr lang="en-US" sz="1600"/>
              <a:t> </a:t>
            </a:r>
            <a:r>
              <a:rPr lang="en-US" sz="1600" err="1"/>
              <a:t>MyResourceGroup</a:t>
            </a:r>
            <a:endParaRPr lang="en-US"/>
          </a:p>
        </p:txBody>
      </p:sp>
      <p:sp>
        <p:nvSpPr>
          <p:cNvPr id="2" name="Rectangle 1">
            <a:extLst>
              <a:ext uri="{FF2B5EF4-FFF2-40B4-BE49-F238E27FC236}">
                <a16:creationId xmlns:a16="http://schemas.microsoft.com/office/drawing/2014/main" id="{3C2085AC-30D8-4539-8E11-3C2C0FDB86B0}"/>
              </a:ext>
            </a:extLst>
          </p:cNvPr>
          <p:cNvSpPr/>
          <p:nvPr/>
        </p:nvSpPr>
        <p:spPr>
          <a:xfrm>
            <a:off x="9926123" y="6400800"/>
            <a:ext cx="2127698" cy="363946"/>
          </a:xfrm>
          <a:prstGeom prst="rect">
            <a:avLst/>
          </a:prstGeom>
        </p:spPr>
        <p:txBody>
          <a:bodyPr wrap="none">
            <a:spAutoFit/>
          </a:bodyPr>
          <a:lstStyle/>
          <a:p>
            <a:r>
              <a:rPr lang="en-US">
                <a:hlinkClick r:id="rId3"/>
              </a:rPr>
              <a:t>aka.ms/Azure/DNS </a:t>
            </a:r>
            <a:endParaRPr lang="en-US"/>
          </a:p>
        </p:txBody>
      </p:sp>
      <p:pic>
        <p:nvPicPr>
          <p:cNvPr id="5" name="Picture 4">
            <a:extLst>
              <a:ext uri="{FF2B5EF4-FFF2-40B4-BE49-F238E27FC236}">
                <a16:creationId xmlns:a16="http://schemas.microsoft.com/office/drawing/2014/main" id="{63900F44-E97B-4DC9-89E0-5D206DE52189}"/>
              </a:ext>
            </a:extLst>
          </p:cNvPr>
          <p:cNvPicPr>
            <a:picLocks noChangeAspect="1"/>
          </p:cNvPicPr>
          <p:nvPr/>
        </p:nvPicPr>
        <p:blipFill>
          <a:blip r:embed="rId4"/>
          <a:stretch>
            <a:fillRect/>
          </a:stretch>
        </p:blipFill>
        <p:spPr>
          <a:xfrm>
            <a:off x="1040046" y="1204958"/>
            <a:ext cx="10389394" cy="5379934"/>
          </a:xfrm>
          <a:prstGeom prst="rect">
            <a:avLst/>
          </a:prstGeom>
        </p:spPr>
      </p:pic>
    </p:spTree>
    <p:extLst>
      <p:ext uri="{BB962C8B-B14F-4D97-AF65-F5344CB8AC3E}">
        <p14:creationId xmlns:p14="http://schemas.microsoft.com/office/powerpoint/2010/main" val="6604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1"/>
            <a:ext cx="11018520" cy="734096"/>
          </a:xfrm>
        </p:spPr>
        <p:txBody>
          <a:bodyPr/>
          <a:lstStyle/>
          <a:p>
            <a:r>
              <a:rPr lang="en-US"/>
              <a:t>Create and Configure a Network Security Group (NSG)</a:t>
            </a:r>
            <a:br>
              <a:rPr lang="en-US"/>
            </a:br>
            <a:r>
              <a:rPr lang="en-US"/>
              <a:t/>
            </a:r>
            <a:br>
              <a:rPr lang="en-US"/>
            </a:br>
            <a:endParaRPr lang="en-US"/>
          </a:p>
        </p:txBody>
      </p:sp>
      <p:sp>
        <p:nvSpPr>
          <p:cNvPr id="6" name="Text Placeholder 5"/>
          <p:cNvSpPr>
            <a:spLocks noGrp="1"/>
          </p:cNvSpPr>
          <p:nvPr>
            <p:ph type="body" sz="quarter" idx="10"/>
          </p:nvPr>
        </p:nvSpPr>
        <p:spPr>
          <a:xfrm>
            <a:off x="382743" y="1777285"/>
            <a:ext cx="11018520" cy="5096780"/>
          </a:xfrm>
        </p:spPr>
        <p:txBody>
          <a:bodyPr/>
          <a:lstStyle/>
          <a:p>
            <a:pPr marL="457200" lvl="1" indent="-457200">
              <a:buFont typeface="Arial" panose="020B0604020202020204" pitchFamily="34" charset="0"/>
              <a:buChar char="•"/>
            </a:pPr>
            <a:r>
              <a:rPr lang="en-US" sz="3200" dirty="0">
                <a:latin typeface="Segoe UI Semilight" panose="020B0402040204020203" pitchFamily="34" charset="0"/>
                <a:cs typeface="Segoe UI Semilight" panose="020B0402040204020203" pitchFamily="34" charset="0"/>
              </a:rPr>
              <a:t>Apply at Subnet or NIC </a:t>
            </a:r>
          </a:p>
          <a:p>
            <a:pPr marL="457200" lvl="1" indent="-457200">
              <a:buFont typeface="Arial" panose="020B0604020202020204" pitchFamily="34" charset="0"/>
              <a:buChar char="•"/>
            </a:pPr>
            <a:r>
              <a:rPr lang="en-US" sz="3200" dirty="0">
                <a:latin typeface="Segoe UI Semilight" panose="020B0402040204020203" pitchFamily="34" charset="0"/>
                <a:cs typeface="Segoe UI Semilight" panose="020B0402040204020203" pitchFamily="34" charset="0"/>
              </a:rPr>
              <a:t>Only 1 NSG per Azure Resource</a:t>
            </a:r>
          </a:p>
          <a:p>
            <a:pPr marL="457200" lvl="1" indent="-457200">
              <a:buFont typeface="Arial" panose="020B0604020202020204" pitchFamily="34" charset="0"/>
              <a:buChar char="•"/>
            </a:pPr>
            <a:r>
              <a:rPr lang="en-US" sz="3200" dirty="0">
                <a:latin typeface="Segoe UI Semilight" panose="020B0402040204020203" pitchFamily="34" charset="0"/>
                <a:cs typeface="Segoe UI Semilight" panose="020B0402040204020203" pitchFamily="34" charset="0"/>
              </a:rPr>
              <a:t>Only TCP or UDP</a:t>
            </a:r>
            <a:br>
              <a:rPr lang="en-US" sz="3200" dirty="0">
                <a:latin typeface="Segoe UI Semilight" panose="020B0402040204020203" pitchFamily="34" charset="0"/>
                <a:cs typeface="Segoe UI Semilight" panose="020B0402040204020203" pitchFamily="34" charset="0"/>
              </a:rPr>
            </a:br>
            <a:endParaRPr lang="en-US" sz="3200" dirty="0">
              <a:latin typeface="Segoe UI Semilight" panose="020B0402040204020203" pitchFamily="34" charset="0"/>
              <a:cs typeface="Segoe UI Semilight" panose="020B0402040204020203" pitchFamily="34" charset="0"/>
            </a:endParaRPr>
          </a:p>
          <a:p>
            <a:pPr marL="457200" indent="-571500">
              <a:buFont typeface="Arial" panose="020B0604020202020204" pitchFamily="34" charset="0"/>
              <a:buChar char="•"/>
            </a:pPr>
            <a:r>
              <a:rPr lang="en-US" sz="4400" dirty="0">
                <a:gradFill>
                  <a:gsLst>
                    <a:gs pos="1250">
                      <a:srgbClr val="D83B01"/>
                    </a:gs>
                    <a:gs pos="99000">
                      <a:srgbClr val="D83B01"/>
                    </a:gs>
                  </a:gsLst>
                  <a:lin ang="5400000" scaled="0"/>
                </a:gradFill>
              </a:rPr>
              <a:t>Special Rules</a:t>
            </a:r>
          </a:p>
          <a:p>
            <a:pPr marL="457200" lvl="1" indent="-457200">
              <a:buFont typeface="Arial" panose="020B0604020202020204" pitchFamily="34" charset="0"/>
              <a:buChar char="•"/>
            </a:pPr>
            <a:r>
              <a:rPr lang="en-US" sz="3200" dirty="0">
                <a:latin typeface="Segoe UI Semilight" panose="020B0402040204020203" pitchFamily="34" charset="0"/>
                <a:cs typeface="Segoe UI Semilight" panose="020B0402040204020203" pitchFamily="34" charset="0"/>
              </a:rPr>
              <a:t>Microsoft Owned IP Address of </a:t>
            </a:r>
            <a:r>
              <a:rPr lang="en-US" sz="3200" dirty="0">
                <a:solidFill>
                  <a:schemeClr val="accent3"/>
                </a:solidFill>
                <a:latin typeface="Segoe UI Semilight" panose="020B0402040204020203" pitchFamily="34" charset="0"/>
                <a:cs typeface="Segoe UI Semilight" panose="020B0402040204020203" pitchFamily="34" charset="0"/>
              </a:rPr>
              <a:t>168.63.129.16</a:t>
            </a:r>
          </a:p>
          <a:p>
            <a:pPr marL="457200" lvl="1" indent="-457200">
              <a:buFont typeface="Arial" panose="020B0604020202020204" pitchFamily="34" charset="0"/>
              <a:buChar char="•"/>
            </a:pPr>
            <a:r>
              <a:rPr lang="en-US" sz="3200" dirty="0">
                <a:latin typeface="Segoe UI Semilight" panose="020B0402040204020203" pitchFamily="34" charset="0"/>
                <a:cs typeface="Segoe UI Semilight" panose="020B0402040204020203" pitchFamily="34" charset="0"/>
              </a:rPr>
              <a:t>Outbound Port </a:t>
            </a:r>
            <a:r>
              <a:rPr lang="en-US" sz="3200" dirty="0">
                <a:solidFill>
                  <a:schemeClr val="accent3"/>
                </a:solidFill>
                <a:latin typeface="Segoe UI Semilight" panose="020B0402040204020203" pitchFamily="34" charset="0"/>
                <a:cs typeface="Segoe UI Semilight" panose="020B0402040204020203" pitchFamily="34" charset="0"/>
              </a:rPr>
              <a:t>1688</a:t>
            </a:r>
            <a:r>
              <a:rPr lang="en-US" sz="3200" dirty="0">
                <a:latin typeface="Segoe UI Semilight" panose="020B0402040204020203" pitchFamily="34" charset="0"/>
                <a:cs typeface="Segoe UI Semilight" panose="020B0402040204020203" pitchFamily="34" charset="0"/>
              </a:rPr>
              <a:t> reserved for KMS</a:t>
            </a:r>
            <a:br>
              <a:rPr lang="en-US" sz="3200" dirty="0">
                <a:latin typeface="Segoe UI Semilight" panose="020B0402040204020203" pitchFamily="34" charset="0"/>
                <a:cs typeface="Segoe UI Semilight" panose="020B0402040204020203" pitchFamily="34" charset="0"/>
              </a:rPr>
            </a:br>
            <a:endParaRPr lang="en-US" sz="3200" dirty="0">
              <a:latin typeface="Segoe UI Semilight" panose="020B0402040204020203" pitchFamily="34" charset="0"/>
              <a:cs typeface="Segoe UI Semilight" panose="020B0402040204020203" pitchFamily="34" charset="0"/>
            </a:endParaRPr>
          </a:p>
          <a:p>
            <a:pPr marL="457200" lvl="1" indent="-342900">
              <a:buFont typeface="Arial" panose="020B0604020202020204" pitchFamily="34" charset="0"/>
              <a:buChar char="•"/>
            </a:pPr>
            <a:r>
              <a:rPr lang="en-US" dirty="0">
                <a:gradFill>
                  <a:gsLst>
                    <a:gs pos="1250">
                      <a:srgbClr val="505050"/>
                    </a:gs>
                    <a:gs pos="100000">
                      <a:srgbClr val="505050"/>
                    </a:gs>
                  </a:gsLst>
                  <a:lin ang="5400000" scaled="0"/>
                </a:gradFill>
                <a:hlinkClick r:id="rId3"/>
              </a:rPr>
              <a:t>aka.ms/Azure/NSG</a:t>
            </a:r>
            <a:r>
              <a:rPr lang="en-US" dirty="0">
                <a:gradFill>
                  <a:gsLst>
                    <a:gs pos="1250">
                      <a:srgbClr val="505050"/>
                    </a:gs>
                    <a:gs pos="100000">
                      <a:srgbClr val="505050"/>
                    </a:gs>
                  </a:gsLst>
                  <a:lin ang="5400000" scaled="0"/>
                </a:gradFill>
              </a:rPr>
              <a:t> </a:t>
            </a:r>
            <a:endParaRPr lang="en-US" sz="1600" dirty="0"/>
          </a:p>
        </p:txBody>
      </p:sp>
      <p:pic>
        <p:nvPicPr>
          <p:cNvPr id="4" name="Picture 3">
            <a:extLst>
              <a:ext uri="{FF2B5EF4-FFF2-40B4-BE49-F238E27FC236}">
                <a16:creationId xmlns:a16="http://schemas.microsoft.com/office/drawing/2014/main" id="{BF747DD5-F0C3-429C-B356-48CD0FE06D17}"/>
              </a:ext>
            </a:extLst>
          </p:cNvPr>
          <p:cNvPicPr>
            <a:picLocks noChangeAspect="1"/>
          </p:cNvPicPr>
          <p:nvPr/>
        </p:nvPicPr>
        <p:blipFill>
          <a:blip r:embed="rId4"/>
          <a:stretch>
            <a:fillRect/>
          </a:stretch>
        </p:blipFill>
        <p:spPr>
          <a:xfrm>
            <a:off x="9086314" y="1043189"/>
            <a:ext cx="2004358" cy="56823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5473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585216" y="3977319"/>
            <a:ext cx="5510784" cy="369332"/>
          </a:xfrm>
        </p:spPr>
        <p:txBody>
          <a:bodyPr/>
          <a:lstStyle/>
          <a:p>
            <a:r>
              <a:rPr lang="en-US" sz="2400" b="1" dirty="0"/>
              <a:t>Configure Name Resolution</a:t>
            </a:r>
            <a:endParaRPr lang="en-US" b="1" dirty="0"/>
          </a:p>
        </p:txBody>
      </p:sp>
    </p:spTree>
    <p:extLst>
      <p:ext uri="{BB962C8B-B14F-4D97-AF65-F5344CB8AC3E}">
        <p14:creationId xmlns:p14="http://schemas.microsoft.com/office/powerpoint/2010/main" val="12848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FAAF-33EF-475A-942C-C70220F7A30F}"/>
              </a:ext>
            </a:extLst>
          </p:cNvPr>
          <p:cNvSpPr>
            <a:spLocks noGrp="1"/>
          </p:cNvSpPr>
          <p:nvPr>
            <p:ph type="title"/>
          </p:nvPr>
        </p:nvSpPr>
        <p:spPr>
          <a:xfrm>
            <a:off x="584200" y="457200"/>
            <a:ext cx="10960100" cy="372410"/>
          </a:xfrm>
        </p:spPr>
        <p:txBody>
          <a:bodyPr/>
          <a:lstStyle/>
          <a:p>
            <a:pPr>
              <a:spcAft>
                <a:spcPts val="2400"/>
              </a:spcAft>
            </a:pPr>
            <a:r>
              <a:rPr lang="en-US" dirty="0"/>
              <a:t>Implement Advanced Virtual Networking (30-35%) – part 2</a:t>
            </a:r>
          </a:p>
        </p:txBody>
      </p:sp>
      <p:sp>
        <p:nvSpPr>
          <p:cNvPr id="4" name="Text Placeholder 1">
            <a:extLst>
              <a:ext uri="{FF2B5EF4-FFF2-40B4-BE49-F238E27FC236}">
                <a16:creationId xmlns:a16="http://schemas.microsoft.com/office/drawing/2014/main" id="{5C0F821F-C0DF-4C6C-848E-80CFFB5E2C17}"/>
              </a:ext>
            </a:extLst>
          </p:cNvPr>
          <p:cNvSpPr txBox="1">
            <a:spLocks/>
          </p:cNvSpPr>
          <p:nvPr/>
        </p:nvSpPr>
        <p:spPr>
          <a:xfrm>
            <a:off x="584199" y="1260497"/>
            <a:ext cx="10535558" cy="2424726"/>
          </a:xfrm>
          <a:prstGeom prst="rect">
            <a:avLst/>
          </a:prstGeom>
        </p:spPr>
        <p:txBody>
          <a:bodyPr vert="horz" wrap="square" lIns="0" tIns="89642" rIns="143428" bIns="89642" rtlCol="0">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2000" dirty="0"/>
              <a:t>Implement Azure load balancer </a:t>
            </a:r>
          </a:p>
          <a:p>
            <a:pPr lvl="1" fontAlgn="base"/>
            <a:r>
              <a:rPr lang="en-US" sz="1600" i="1" dirty="0"/>
              <a:t>May include but not limited to:</a:t>
            </a:r>
            <a:r>
              <a:rPr lang="en-US" sz="1600" dirty="0"/>
              <a:t> Configure internal load balancer, load balancing rules, and public load balancer; manage Azure load balancing</a:t>
            </a:r>
            <a:br>
              <a:rPr lang="en-US" sz="1600" dirty="0"/>
            </a:br>
            <a:endParaRPr lang="en-US" sz="1600" dirty="0"/>
          </a:p>
          <a:p>
            <a:pPr fontAlgn="base"/>
            <a:r>
              <a:rPr lang="en-US" sz="2000" dirty="0"/>
              <a:t>Monitor and manage networking </a:t>
            </a:r>
          </a:p>
          <a:p>
            <a:pPr lvl="1" fontAlgn="base"/>
            <a:r>
              <a:rPr lang="en-US" sz="1600" i="1" dirty="0"/>
              <a:t>May include but not limited to:</a:t>
            </a:r>
            <a:r>
              <a:rPr lang="en-US" sz="1600" dirty="0"/>
              <a:t> Monitor on-premises connectivity; use network resource monitoring and Network Watcher; manage external networking and virtual network connectivity</a:t>
            </a:r>
            <a:br>
              <a:rPr lang="en-US" sz="1600" dirty="0"/>
            </a:br>
            <a:endParaRPr lang="en-US" sz="1600" dirty="0"/>
          </a:p>
          <a:p>
            <a:pPr fontAlgn="base"/>
            <a:r>
              <a:rPr lang="en-US" sz="2000" dirty="0"/>
              <a:t>Integrate on premises network with Azure virtual network </a:t>
            </a:r>
          </a:p>
          <a:p>
            <a:pPr lvl="1" fontAlgn="base"/>
            <a:r>
              <a:rPr lang="en-US" sz="1600" i="1" dirty="0"/>
              <a:t>May include but not limited to:</a:t>
            </a:r>
            <a:r>
              <a:rPr lang="en-US" sz="1600" dirty="0"/>
              <a:t> Create and configure Azure VPN Gateway; create and configure site to site VPN; configure Express Route; verify on premises connectivity; manage on-premise connectivity with Azure</a:t>
            </a:r>
          </a:p>
        </p:txBody>
      </p:sp>
      <p:sp>
        <p:nvSpPr>
          <p:cNvPr id="5" name="Rectangle 4">
            <a:extLst>
              <a:ext uri="{FF2B5EF4-FFF2-40B4-BE49-F238E27FC236}">
                <a16:creationId xmlns:a16="http://schemas.microsoft.com/office/drawing/2014/main" id="{D4197242-94D9-4D50-89D9-C4E7C2D9C8D2}"/>
              </a:ext>
            </a:extLst>
          </p:cNvPr>
          <p:cNvSpPr/>
          <p:nvPr/>
        </p:nvSpPr>
        <p:spPr bwMode="auto">
          <a:xfrm>
            <a:off x="1739898"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Azure </a:t>
            </a:r>
            <a:r>
              <a:rPr lang="fr-BE" sz="1600" b="1" err="1">
                <a:gradFill>
                  <a:gsLst>
                    <a:gs pos="40075">
                      <a:srgbClr val="FFFFFF"/>
                    </a:gs>
                    <a:gs pos="30000">
                      <a:srgbClr val="FFFFFF"/>
                    </a:gs>
                  </a:gsLst>
                  <a:lin ang="5400000" scaled="0"/>
                </a:gradFill>
              </a:rPr>
              <a:t>Load</a:t>
            </a:r>
            <a:r>
              <a:rPr lang="fr-BE" sz="1600" b="1">
                <a:gradFill>
                  <a:gsLst>
                    <a:gs pos="40075">
                      <a:srgbClr val="FFFFFF"/>
                    </a:gs>
                    <a:gs pos="30000">
                      <a:srgbClr val="FFFFFF"/>
                    </a:gs>
                  </a:gsLst>
                  <a:lin ang="5400000" scaled="0"/>
                </a:gradFill>
              </a:rPr>
              <a:t> </a:t>
            </a:r>
            <a:r>
              <a:rPr lang="fr-BE" sz="1600" b="1" err="1">
                <a:gradFill>
                  <a:gsLst>
                    <a:gs pos="40075">
                      <a:srgbClr val="FFFFFF"/>
                    </a:gs>
                    <a:gs pos="30000">
                      <a:srgbClr val="FFFFFF"/>
                    </a:gs>
                  </a:gsLst>
                  <a:lin ang="5400000" scaled="0"/>
                </a:gradFill>
              </a:rPr>
              <a:t>Balancers</a:t>
            </a:r>
            <a:endParaRPr lang="fr-BE" sz="1600" b="1">
              <a:gradFill>
                <a:gsLst>
                  <a:gs pos="40075">
                    <a:srgbClr val="FFFFFF"/>
                  </a:gs>
                  <a:gs pos="30000">
                    <a:srgbClr val="FFFFFF"/>
                  </a:gs>
                </a:gsLst>
                <a:lin ang="5400000" scaled="0"/>
              </a:gradFill>
            </a:endParaRPr>
          </a:p>
        </p:txBody>
      </p:sp>
      <p:sp>
        <p:nvSpPr>
          <p:cNvPr id="7" name="Rectangle 6">
            <a:extLst>
              <a:ext uri="{FF2B5EF4-FFF2-40B4-BE49-F238E27FC236}">
                <a16:creationId xmlns:a16="http://schemas.microsoft.com/office/drawing/2014/main" id="{F9EFA0F3-78DE-480C-AC13-43327E27BFC8}"/>
              </a:ext>
            </a:extLst>
          </p:cNvPr>
          <p:cNvSpPr/>
          <p:nvPr/>
        </p:nvSpPr>
        <p:spPr bwMode="auto">
          <a:xfrm>
            <a:off x="4085936"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VPN</a:t>
            </a:r>
          </a:p>
        </p:txBody>
      </p:sp>
      <p:sp>
        <p:nvSpPr>
          <p:cNvPr id="8" name="Rectangle 7">
            <a:extLst>
              <a:ext uri="{FF2B5EF4-FFF2-40B4-BE49-F238E27FC236}">
                <a16:creationId xmlns:a16="http://schemas.microsoft.com/office/drawing/2014/main" id="{5D8B062B-5A73-42A5-B21F-835134490112}"/>
              </a:ext>
            </a:extLst>
          </p:cNvPr>
          <p:cNvSpPr/>
          <p:nvPr/>
        </p:nvSpPr>
        <p:spPr bwMode="auto">
          <a:xfrm>
            <a:off x="6362502"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Network Watcher</a:t>
            </a:r>
          </a:p>
        </p:txBody>
      </p:sp>
      <p:sp>
        <p:nvSpPr>
          <p:cNvPr id="9" name="Rectangle 8">
            <a:extLst>
              <a:ext uri="{FF2B5EF4-FFF2-40B4-BE49-F238E27FC236}">
                <a16:creationId xmlns:a16="http://schemas.microsoft.com/office/drawing/2014/main" id="{686B7426-2F8E-4C77-AF41-AD174DE2D23A}"/>
              </a:ext>
            </a:extLst>
          </p:cNvPr>
          <p:cNvSpPr/>
          <p:nvPr/>
        </p:nvSpPr>
        <p:spPr bwMode="auto">
          <a:xfrm>
            <a:off x="8637617"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err="1">
                <a:gradFill>
                  <a:gsLst>
                    <a:gs pos="40075">
                      <a:srgbClr val="FFFFFF"/>
                    </a:gs>
                    <a:gs pos="30000">
                      <a:srgbClr val="FFFFFF"/>
                    </a:gs>
                  </a:gsLst>
                  <a:lin ang="5400000" scaled="0"/>
                </a:gradFill>
              </a:rPr>
              <a:t>ExpressRoute</a:t>
            </a:r>
            <a:endParaRPr lang="fr-BE" sz="1600" b="1">
              <a:gradFill>
                <a:gsLst>
                  <a:gs pos="40075">
                    <a:srgbClr val="FFFFFF"/>
                  </a:gs>
                  <a:gs pos="30000">
                    <a:srgbClr val="FFFFFF"/>
                  </a:gs>
                </a:gsLst>
                <a:lin ang="5400000" scaled="0"/>
              </a:gradFill>
            </a:endParaRPr>
          </a:p>
        </p:txBody>
      </p:sp>
    </p:spTree>
    <p:extLst>
      <p:ext uri="{BB962C8B-B14F-4D97-AF65-F5344CB8AC3E}">
        <p14:creationId xmlns:p14="http://schemas.microsoft.com/office/powerpoint/2010/main" val="21940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prstGeom prst="rect">
            <a:avLst/>
          </a:prstGeom>
        </p:spPr>
        <p:txBody>
          <a:bodyPr vert="horz" wrap="square" lIns="121900" tIns="121900" rIns="121900" bIns="121900" rtlCol="0" anchor="ctr" anchorCtr="0">
            <a:noAutofit/>
          </a:bodyPr>
          <a:lstStyle/>
          <a:p>
            <a:r>
              <a:rPr lang="en-US" sz="2933"/>
              <a:t>Azure Load Balancer Characteristics</a:t>
            </a:r>
            <a:endParaRPr lang="en" sz="2933"/>
          </a:p>
        </p:txBody>
      </p:sp>
      <p:graphicFrame>
        <p:nvGraphicFramePr>
          <p:cNvPr id="6" name="Table 5">
            <a:extLst>
              <a:ext uri="{FF2B5EF4-FFF2-40B4-BE49-F238E27FC236}">
                <a16:creationId xmlns:a16="http://schemas.microsoft.com/office/drawing/2014/main" id="{B712DAF5-8035-4CB6-A3F7-9AAC4DD6FD7B}"/>
              </a:ext>
            </a:extLst>
          </p:cNvPr>
          <p:cNvGraphicFramePr>
            <a:graphicFrameLocks noGrp="1"/>
          </p:cNvGraphicFramePr>
          <p:nvPr>
            <p:extLst>
              <p:ext uri="{D42A27DB-BD31-4B8C-83A1-F6EECF244321}">
                <p14:modId xmlns:p14="http://schemas.microsoft.com/office/powerpoint/2010/main" val="105567827"/>
              </p:ext>
            </p:extLst>
          </p:nvPr>
        </p:nvGraphicFramePr>
        <p:xfrm>
          <a:off x="6527205" y="1432600"/>
          <a:ext cx="4470400" cy="4712323"/>
        </p:xfrm>
        <a:graphic>
          <a:graphicData uri="http://schemas.openxmlformats.org/drawingml/2006/table">
            <a:tbl>
              <a:tblPr firstRow="1" bandRow="1">
                <a:tableStyleId>{00A15C55-8517-42AA-B614-E9B94910E393}</a:tableStyleId>
              </a:tblPr>
              <a:tblGrid>
                <a:gridCol w="4470400">
                  <a:extLst>
                    <a:ext uri="{9D8B030D-6E8A-4147-A177-3AD203B41FA5}">
                      <a16:colId xmlns:a16="http://schemas.microsoft.com/office/drawing/2014/main" val="1593600570"/>
                    </a:ext>
                  </a:extLst>
                </a:gridCol>
              </a:tblGrid>
              <a:tr h="548759">
                <a:tc>
                  <a:txBody>
                    <a:bodyPr/>
                    <a:lstStyle/>
                    <a:p>
                      <a:pPr algn="ctr"/>
                      <a:r>
                        <a:rPr lang="en-US" sz="2100" b="1" dirty="0">
                          <a:solidFill>
                            <a:schemeClr val="bg2"/>
                          </a:solidFill>
                          <a:latin typeface="Segoe UI" panose="020B0502040204020203" pitchFamily="34" charset="0"/>
                          <a:cs typeface="Segoe UI" panose="020B0502040204020203" pitchFamily="34" charset="0"/>
                        </a:rPr>
                        <a:t>Standard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322466844"/>
                  </a:ext>
                </a:extLst>
              </a:tr>
              <a:tr h="548759">
                <a:tc>
                  <a:txBody>
                    <a:bodyPr/>
                    <a:lstStyle/>
                    <a:p>
                      <a:r>
                        <a:rPr lang="en-US" sz="1500">
                          <a:solidFill>
                            <a:schemeClr val="bg1"/>
                          </a:solidFill>
                        </a:rPr>
                        <a:t>Up to 1000 backend instances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455526218"/>
                  </a:ext>
                </a:extLst>
              </a:tr>
              <a:tr h="581688">
                <a:tc>
                  <a:txBody>
                    <a:bodyPr/>
                    <a:lstStyle/>
                    <a:p>
                      <a:r>
                        <a:rPr lang="en-US" sz="1500">
                          <a:solidFill>
                            <a:schemeClr val="bg1"/>
                          </a:solidFill>
                        </a:rPr>
                        <a:t>Zone-redundant frontend</a:t>
                      </a:r>
                    </a:p>
                    <a:p>
                      <a:r>
                        <a:rPr lang="en-US" sz="1500">
                          <a:solidFill>
                            <a:schemeClr val="bg1"/>
                          </a:solidFill>
                        </a:rPr>
                        <a:t>Zonal frontend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221058583"/>
                  </a:ext>
                </a:extLst>
              </a:tr>
              <a:tr h="548759">
                <a:tc>
                  <a:txBody>
                    <a:bodyPr/>
                    <a:lstStyle/>
                    <a:p>
                      <a:r>
                        <a:rPr lang="en-US" sz="1500">
                          <a:solidFill>
                            <a:schemeClr val="bg1"/>
                          </a:solidFill>
                        </a:rPr>
                        <a:t>Availability Sets not required and Availability Zones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913753533"/>
                  </a:ext>
                </a:extLst>
              </a:tr>
              <a:tr h="548759">
                <a:tc>
                  <a:txBody>
                    <a:bodyPr/>
                    <a:lstStyle/>
                    <a:p>
                      <a:r>
                        <a:rPr lang="en-US" sz="1500">
                          <a:solidFill>
                            <a:schemeClr val="bg1"/>
                          </a:solidFill>
                        </a:rPr>
                        <a:t>Integrated Frontend and Backend health metrics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3874309786"/>
                  </a:ext>
                </a:extLst>
              </a:tr>
              <a:tr h="548759">
                <a:tc>
                  <a:txBody>
                    <a:bodyPr/>
                    <a:lstStyle/>
                    <a:p>
                      <a:r>
                        <a:rPr lang="en-US" sz="1500" dirty="0">
                          <a:solidFill>
                            <a:schemeClr val="bg1"/>
                          </a:solidFill>
                        </a:rPr>
                        <a:t>Supports HA Ports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569352193"/>
                  </a:ext>
                </a:extLst>
              </a:tr>
              <a:tr h="548759">
                <a:tc>
                  <a:txBody>
                    <a:bodyPr/>
                    <a:lstStyle/>
                    <a:p>
                      <a:r>
                        <a:rPr lang="en-US" sz="1500">
                          <a:solidFill>
                            <a:schemeClr val="bg1"/>
                          </a:solidFill>
                        </a:rPr>
                        <a:t>NSG required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911962805"/>
                  </a:ext>
                </a:extLst>
              </a:tr>
              <a:tr h="548759">
                <a:tc>
                  <a:txBody>
                    <a:bodyPr/>
                    <a:lstStyle/>
                    <a:p>
                      <a:r>
                        <a:rPr lang="en-US" sz="1500" dirty="0">
                          <a:solidFill>
                            <a:schemeClr val="bg1"/>
                          </a:solidFill>
                        </a:rPr>
                        <a:t>Charged based on number of rules, data processed inbound and outbound associated with resource.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48031705"/>
                  </a:ext>
                </a:extLst>
              </a:tr>
            </a:tbl>
          </a:graphicData>
        </a:graphic>
      </p:graphicFrame>
      <p:graphicFrame>
        <p:nvGraphicFramePr>
          <p:cNvPr id="7" name="Table 6">
            <a:extLst>
              <a:ext uri="{FF2B5EF4-FFF2-40B4-BE49-F238E27FC236}">
                <a16:creationId xmlns:a16="http://schemas.microsoft.com/office/drawing/2014/main" id="{DEC2570A-C5D5-4AB2-BD38-A2FE51A8DFFB}"/>
              </a:ext>
            </a:extLst>
          </p:cNvPr>
          <p:cNvGraphicFramePr>
            <a:graphicFrameLocks noGrp="1"/>
          </p:cNvGraphicFramePr>
          <p:nvPr>
            <p:extLst>
              <p:ext uri="{D42A27DB-BD31-4B8C-83A1-F6EECF244321}">
                <p14:modId xmlns:p14="http://schemas.microsoft.com/office/powerpoint/2010/main" val="3022152000"/>
              </p:ext>
            </p:extLst>
          </p:nvPr>
        </p:nvGraphicFramePr>
        <p:xfrm>
          <a:off x="1194396" y="1432600"/>
          <a:ext cx="4138413" cy="4712326"/>
        </p:xfrm>
        <a:graphic>
          <a:graphicData uri="http://schemas.openxmlformats.org/drawingml/2006/table">
            <a:tbl>
              <a:tblPr firstRow="1" bandRow="1">
                <a:tableStyleId>{00A15C55-8517-42AA-B614-E9B94910E393}</a:tableStyleId>
              </a:tblPr>
              <a:tblGrid>
                <a:gridCol w="4138413">
                  <a:extLst>
                    <a:ext uri="{9D8B030D-6E8A-4147-A177-3AD203B41FA5}">
                      <a16:colId xmlns:a16="http://schemas.microsoft.com/office/drawing/2014/main" val="3461553714"/>
                    </a:ext>
                  </a:extLst>
                </a:gridCol>
              </a:tblGrid>
              <a:tr h="581195">
                <a:tc>
                  <a:txBody>
                    <a:bodyPr/>
                    <a:lstStyle/>
                    <a:p>
                      <a:pPr algn="ctr"/>
                      <a:r>
                        <a:rPr lang="en-US" sz="2100">
                          <a:solidFill>
                            <a:schemeClr val="bg2"/>
                          </a:solidFill>
                          <a:latin typeface="Segoe UI" panose="020B0502040204020203" pitchFamily="34" charset="0"/>
                          <a:cs typeface="Segoe UI" panose="020B0502040204020203" pitchFamily="34" charset="0"/>
                        </a:rPr>
                        <a:t>Basic</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769443188"/>
                  </a:ext>
                </a:extLst>
              </a:tr>
              <a:tr h="581195">
                <a:tc>
                  <a:txBody>
                    <a:bodyPr/>
                    <a:lstStyle/>
                    <a:p>
                      <a:r>
                        <a:rPr lang="en-US" sz="1500">
                          <a:solidFill>
                            <a:schemeClr val="bg1"/>
                          </a:solidFill>
                        </a:rPr>
                        <a:t>Up to 100 backend instances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038730600"/>
                  </a:ext>
                </a:extLst>
              </a:tr>
              <a:tr h="612578">
                <a:tc>
                  <a:txBody>
                    <a:bodyPr/>
                    <a:lstStyle/>
                    <a:p>
                      <a:r>
                        <a:rPr lang="en-US" sz="1500">
                          <a:solidFill>
                            <a:schemeClr val="bg1"/>
                          </a:solidFill>
                        </a:rPr>
                        <a:t>Non-zonal frontend</a:t>
                      </a:r>
                    </a:p>
                    <a:p>
                      <a:endParaRPr lang="en-US" sz="1500">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709363096"/>
                  </a:ext>
                </a:extLst>
              </a:tr>
              <a:tr h="612578">
                <a:tc>
                  <a:txBody>
                    <a:bodyPr/>
                    <a:lstStyle/>
                    <a:p>
                      <a:r>
                        <a:rPr lang="en-US" sz="1500">
                          <a:solidFill>
                            <a:schemeClr val="bg1"/>
                          </a:solidFill>
                        </a:rPr>
                        <a:t>Availability Set (single)</a:t>
                      </a:r>
                    </a:p>
                    <a:p>
                      <a:endParaRPr lang="en-US" sz="1500">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722847976"/>
                  </a:ext>
                </a:extLst>
              </a:tr>
              <a:tr h="581195">
                <a:tc>
                  <a:txBody>
                    <a:bodyPr/>
                    <a:lstStyle/>
                    <a:p>
                      <a:r>
                        <a:rPr lang="en-US" sz="1500">
                          <a:solidFill>
                            <a:schemeClr val="bg1"/>
                          </a:solidFill>
                        </a:rPr>
                        <a:t>Basic NAT and Probe health status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19601483"/>
                  </a:ext>
                </a:extLst>
              </a:tr>
              <a:tr h="581195">
                <a:tc>
                  <a:txBody>
                    <a:bodyPr/>
                    <a:lstStyle/>
                    <a:p>
                      <a:r>
                        <a:rPr lang="en-US" sz="1500">
                          <a:solidFill>
                            <a:schemeClr val="bg1"/>
                          </a:solidFill>
                        </a:rPr>
                        <a:t> no HA Ports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594491830"/>
                  </a:ext>
                </a:extLst>
              </a:tr>
              <a:tr h="581195">
                <a:tc>
                  <a:txBody>
                    <a:bodyPr/>
                    <a:lstStyle/>
                    <a:p>
                      <a:r>
                        <a:rPr lang="en-US" sz="1500">
                          <a:solidFill>
                            <a:schemeClr val="bg1"/>
                          </a:solidFill>
                        </a:rPr>
                        <a:t>NSG optional</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867208405"/>
                  </a:ext>
                </a:extLst>
              </a:tr>
              <a:tr h="581195">
                <a:tc>
                  <a:txBody>
                    <a:bodyPr/>
                    <a:lstStyle/>
                    <a:p>
                      <a:r>
                        <a:rPr lang="en-US" sz="1500" dirty="0">
                          <a:solidFill>
                            <a:schemeClr val="bg1"/>
                          </a:solidFill>
                        </a:rPr>
                        <a:t>Free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969688484"/>
                  </a:ext>
                </a:extLst>
              </a:tr>
            </a:tbl>
          </a:graphicData>
        </a:graphic>
      </p:graphicFrame>
    </p:spTree>
    <p:custDataLst>
      <p:tags r:id="rId1"/>
    </p:custDataLst>
    <p:extLst>
      <p:ext uri="{BB962C8B-B14F-4D97-AF65-F5344CB8AC3E}">
        <p14:creationId xmlns:p14="http://schemas.microsoft.com/office/powerpoint/2010/main" val="273079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prstGeom prst="rect">
            <a:avLst/>
          </a:prstGeom>
        </p:spPr>
        <p:txBody>
          <a:bodyPr lIns="121900" tIns="121900" rIns="121900" bIns="121900" anchor="ctr" anchorCtr="0">
            <a:noAutofit/>
          </a:bodyPr>
          <a:lstStyle/>
          <a:p>
            <a:r>
              <a:rPr lang="en-US" sz="2933"/>
              <a:t>Azure External Load Balancer</a:t>
            </a:r>
            <a:endParaRPr lang="en" sz="2933"/>
          </a:p>
        </p:txBody>
      </p:sp>
      <p:sp>
        <p:nvSpPr>
          <p:cNvPr id="213" name="Shape 213"/>
          <p:cNvSpPr txBox="1">
            <a:spLocks noGrp="1"/>
          </p:cNvSpPr>
          <p:nvPr>
            <p:ph type="body" sz="quarter" idx="10"/>
          </p:nvPr>
        </p:nvSpPr>
        <p:spPr>
          <a:prstGeom prst="rect">
            <a:avLst/>
          </a:prstGeom>
        </p:spPr>
        <p:txBody>
          <a:bodyPr lIns="121900" tIns="121900" rIns="121900" bIns="121900" anchor="t" anchorCtr="0">
            <a:noAutofit/>
          </a:bodyPr>
          <a:lstStyle/>
          <a:p>
            <a:pPr marL="609585" lvl="2" indent="-474121">
              <a:buClr>
                <a:srgbClr val="434343"/>
              </a:buClr>
              <a:buSzPct val="100000"/>
              <a:buFont typeface="Arial" panose="020B0604020202020204" pitchFamily="34" charset="0"/>
              <a:buChar char="•"/>
            </a:pPr>
            <a:r>
              <a:rPr lang="en-US" sz="2400">
                <a:solidFill>
                  <a:schemeClr val="tx1"/>
                </a:solidFill>
              </a:rPr>
              <a:t>Internet-facing IP-address</a:t>
            </a:r>
          </a:p>
          <a:p>
            <a:pPr marL="609585" lvl="2" indent="-474121">
              <a:buClr>
                <a:srgbClr val="434343"/>
              </a:buClr>
              <a:buSzPct val="100000"/>
              <a:buFont typeface="Arial" panose="020B0604020202020204" pitchFamily="34" charset="0"/>
              <a:buChar char="•"/>
            </a:pPr>
            <a:r>
              <a:rPr lang="en-US" sz="2400">
                <a:solidFill>
                  <a:schemeClr val="tx1"/>
                </a:solidFill>
              </a:rPr>
              <a:t>Load Balances </a:t>
            </a:r>
            <a:r>
              <a:rPr lang="en-US" sz="2400" b="1">
                <a:solidFill>
                  <a:schemeClr val="tx1"/>
                </a:solidFill>
              </a:rPr>
              <a:t>ALL</a:t>
            </a:r>
            <a:r>
              <a:rPr lang="en-US" sz="2400">
                <a:solidFill>
                  <a:schemeClr val="tx1"/>
                </a:solidFill>
              </a:rPr>
              <a:t> traffic </a:t>
            </a:r>
            <a:br>
              <a:rPr lang="en-US" sz="2400">
                <a:solidFill>
                  <a:schemeClr val="tx1"/>
                </a:solidFill>
              </a:rPr>
            </a:br>
            <a:r>
              <a:rPr lang="en-US" sz="2400">
                <a:solidFill>
                  <a:schemeClr val="tx1"/>
                </a:solidFill>
              </a:rPr>
              <a:t>(TCP, UDP – all ports)</a:t>
            </a:r>
          </a:p>
          <a:p>
            <a:pPr marL="609585" lvl="2" indent="-474121">
              <a:buClr>
                <a:srgbClr val="434343"/>
              </a:buClr>
              <a:buSzPct val="100000"/>
              <a:buFont typeface="Arial" panose="020B0604020202020204" pitchFamily="34" charset="0"/>
              <a:buChar char="•"/>
            </a:pPr>
            <a:r>
              <a:rPr lang="en-US" sz="2400">
                <a:solidFill>
                  <a:schemeClr val="tx1"/>
                </a:solidFill>
              </a:rPr>
              <a:t>Required when deploying Virtual Machine </a:t>
            </a:r>
            <a:br>
              <a:rPr lang="en-US" sz="2400">
                <a:solidFill>
                  <a:schemeClr val="tx1"/>
                </a:solidFill>
              </a:rPr>
            </a:br>
            <a:r>
              <a:rPr lang="en-US" sz="2400">
                <a:solidFill>
                  <a:schemeClr val="tx1"/>
                </a:solidFill>
              </a:rPr>
              <a:t>Availability Sets</a:t>
            </a:r>
          </a:p>
          <a:p>
            <a:pPr marL="609585" lvl="2" indent="-474121">
              <a:buClr>
                <a:srgbClr val="434343"/>
              </a:buClr>
              <a:buSzPct val="100000"/>
              <a:buFont typeface="Arial" panose="020B0604020202020204" pitchFamily="34" charset="0"/>
              <a:buChar char="•"/>
            </a:pPr>
            <a:r>
              <a:rPr lang="en-US" sz="2400">
                <a:solidFill>
                  <a:schemeClr val="tx1"/>
                </a:solidFill>
              </a:rPr>
              <a:t>Can communicate with Azure Internal</a:t>
            </a:r>
            <a:br>
              <a:rPr lang="en-US" sz="2400">
                <a:solidFill>
                  <a:schemeClr val="tx1"/>
                </a:solidFill>
              </a:rPr>
            </a:br>
            <a:r>
              <a:rPr lang="en-US" sz="2400">
                <a:solidFill>
                  <a:schemeClr val="tx1"/>
                </a:solidFill>
              </a:rPr>
              <a:t>Load Balancer and/or Application Gateway</a:t>
            </a:r>
          </a:p>
          <a:p>
            <a:pPr marL="372978" lvl="2" indent="-457200">
              <a:buClr>
                <a:srgbClr val="434343"/>
              </a:buClr>
              <a:buSzPct val="100000"/>
              <a:buFont typeface="Arial" panose="020B0604020202020204" pitchFamily="34" charset="0"/>
              <a:buChar char="•"/>
            </a:pPr>
            <a:endParaRPr lang="en-US" sz="2400">
              <a:solidFill>
                <a:schemeClr val="tx1"/>
              </a:solidFill>
            </a:endParaRPr>
          </a:p>
          <a:p>
            <a:pPr marL="372978" lvl="2" indent="-457200">
              <a:buClr>
                <a:srgbClr val="434343"/>
              </a:buClr>
              <a:buSzPct val="100000"/>
              <a:buFont typeface="Arial" panose="020B0604020202020204" pitchFamily="34" charset="0"/>
              <a:buChar char="•"/>
            </a:pPr>
            <a:endParaRPr lang="en" sz="2400">
              <a:solidFill>
                <a:schemeClr val="tx1"/>
              </a:solidFill>
            </a:endParaRPr>
          </a:p>
        </p:txBody>
      </p:sp>
      <p:grpSp>
        <p:nvGrpSpPr>
          <p:cNvPr id="3" name="Group 2">
            <a:extLst>
              <a:ext uri="{FF2B5EF4-FFF2-40B4-BE49-F238E27FC236}">
                <a16:creationId xmlns:a16="http://schemas.microsoft.com/office/drawing/2014/main" id="{0C82EC05-81AA-4DED-A90F-8ED993A66BC2}"/>
              </a:ext>
            </a:extLst>
          </p:cNvPr>
          <p:cNvGrpSpPr/>
          <p:nvPr/>
        </p:nvGrpSpPr>
        <p:grpSpPr>
          <a:xfrm>
            <a:off x="7139220" y="787975"/>
            <a:ext cx="4783477" cy="5606173"/>
            <a:chOff x="7172392" y="1071144"/>
            <a:chExt cx="4783477" cy="5606173"/>
          </a:xfrm>
        </p:grpSpPr>
        <p:sp>
          <p:nvSpPr>
            <p:cNvPr id="7" name="Rectangle 6">
              <a:extLst>
                <a:ext uri="{FF2B5EF4-FFF2-40B4-BE49-F238E27FC236}">
                  <a16:creationId xmlns:a16="http://schemas.microsoft.com/office/drawing/2014/main" id="{5FCCC4EF-C5EF-47D6-835E-1CF02408762B}"/>
                </a:ext>
              </a:extLst>
            </p:cNvPr>
            <p:cNvSpPr/>
            <p:nvPr/>
          </p:nvSpPr>
          <p:spPr bwMode="auto">
            <a:xfrm>
              <a:off x="7172392" y="1085336"/>
              <a:ext cx="4783477" cy="5591981"/>
            </a:xfrm>
            <a:prstGeom prst="rect">
              <a:avLst/>
            </a:prstGeom>
            <a:solidFill>
              <a:schemeClr val="bg2"/>
            </a:solidFill>
            <a:ln w="25400" cmpd="sng">
              <a:solidFill>
                <a:srgbClr val="00206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93" tIns="45697" rIns="91393" bIns="45697" numCol="1" rtlCol="0" anchor="ctr" anchorCtr="0" compatLnSpc="1">
              <a:prstTxWarp prst="textNoShape">
                <a:avLst/>
              </a:prstTxWarp>
            </a:bodyPr>
            <a:lstStyle/>
            <a:p>
              <a:pPr algn="ctr" defTabSz="913636" fontAlgn="base">
                <a:spcBef>
                  <a:spcPct val="0"/>
                </a:spcBef>
                <a:spcAft>
                  <a:spcPct val="0"/>
                </a:spcAft>
                <a:defRPr/>
              </a:pPr>
              <a:endParaRPr lang="en-US" sz="2267" kern="0">
                <a:solidFill>
                  <a:srgbClr val="5F5F5F"/>
                </a:solidFill>
                <a:latin typeface="Arial"/>
                <a:sym typeface="Arial"/>
              </a:endParaRPr>
            </a:p>
          </p:txBody>
        </p:sp>
        <p:pic>
          <p:nvPicPr>
            <p:cNvPr id="11" name="Picture 10">
              <a:extLst>
                <a:ext uri="{FF2B5EF4-FFF2-40B4-BE49-F238E27FC236}">
                  <a16:creationId xmlns:a16="http://schemas.microsoft.com/office/drawing/2014/main" id="{722BEC31-7CB1-44A2-8059-533F9C092D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4464" y="4793579"/>
              <a:ext cx="1087744" cy="1042020"/>
            </a:xfrm>
            <a:prstGeom prst="rect">
              <a:avLst/>
            </a:prstGeom>
            <a:noFill/>
            <a:ln w="9525">
              <a:noFill/>
              <a:prstDash val="sysDash"/>
            </a:ln>
          </p:spPr>
        </p:pic>
        <p:pic>
          <p:nvPicPr>
            <p:cNvPr id="12" name="Picture 11">
              <a:extLst>
                <a:ext uri="{FF2B5EF4-FFF2-40B4-BE49-F238E27FC236}">
                  <a16:creationId xmlns:a16="http://schemas.microsoft.com/office/drawing/2014/main" id="{90723438-65E5-402A-9FD5-F53AE679B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6783" y="4791589"/>
              <a:ext cx="1087744" cy="1042020"/>
            </a:xfrm>
            <a:prstGeom prst="rect">
              <a:avLst/>
            </a:prstGeom>
            <a:noFill/>
            <a:ln>
              <a:noFill/>
              <a:prstDash val="sysDash"/>
            </a:ln>
          </p:spPr>
        </p:pic>
        <p:sp>
          <p:nvSpPr>
            <p:cNvPr id="14" name="Rectangle 13">
              <a:extLst>
                <a:ext uri="{FF2B5EF4-FFF2-40B4-BE49-F238E27FC236}">
                  <a16:creationId xmlns:a16="http://schemas.microsoft.com/office/drawing/2014/main" id="{AAB6688C-D1B7-417E-9909-1DF38F1D4998}"/>
                </a:ext>
              </a:extLst>
            </p:cNvPr>
            <p:cNvSpPr/>
            <p:nvPr/>
          </p:nvSpPr>
          <p:spPr bwMode="auto">
            <a:xfrm>
              <a:off x="9174041" y="5836083"/>
              <a:ext cx="966290" cy="61554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60960" tIns="60957" rIns="60960" bIns="60957" numCol="1" rtlCol="0" anchor="ctr" anchorCtr="0" compatLnSpc="1">
              <a:prstTxWarp prst="textNoShape">
                <a:avLst/>
              </a:prstTxWarp>
              <a:spAutoFit/>
            </a:bodyPr>
            <a:lstStyle/>
            <a:p>
              <a:pPr algn="ctr" defTabSz="1216980" fontAlgn="base">
                <a:spcBef>
                  <a:spcPct val="0"/>
                </a:spcBef>
                <a:spcAft>
                  <a:spcPct val="0"/>
                </a:spcAft>
                <a:defRPr/>
              </a:pPr>
              <a:r>
                <a:rPr lang="en-US" sz="1600" kern="0">
                  <a:ln>
                    <a:solidFill>
                      <a:srgbClr val="FFFFFF">
                        <a:alpha val="0"/>
                      </a:srgbClr>
                    </a:solidFill>
                  </a:ln>
                  <a:solidFill>
                    <a:schemeClr val="tx1">
                      <a:alpha val="99000"/>
                    </a:schemeClr>
                  </a:solidFill>
                  <a:latin typeface="Arial"/>
                  <a:sym typeface="Arial"/>
                </a:rPr>
                <a:t>WebVM1</a:t>
              </a:r>
            </a:p>
            <a:p>
              <a:pPr algn="ctr" defTabSz="1216980" fontAlgn="base">
                <a:spcBef>
                  <a:spcPct val="0"/>
                </a:spcBef>
                <a:spcAft>
                  <a:spcPct val="0"/>
                </a:spcAft>
                <a:defRPr/>
              </a:pPr>
              <a:r>
                <a:rPr lang="en-US" sz="1600" kern="0">
                  <a:ln>
                    <a:solidFill>
                      <a:srgbClr val="FFFFFF">
                        <a:alpha val="0"/>
                      </a:srgbClr>
                    </a:solidFill>
                  </a:ln>
                  <a:solidFill>
                    <a:schemeClr val="tx1">
                      <a:alpha val="99000"/>
                    </a:schemeClr>
                  </a:solidFill>
                  <a:latin typeface="Arial"/>
                  <a:sym typeface="Arial"/>
                </a:rPr>
                <a:t>10.1.0.6</a:t>
              </a:r>
            </a:p>
          </p:txBody>
        </p:sp>
        <p:sp>
          <p:nvSpPr>
            <p:cNvPr id="15" name="Rectangle 14">
              <a:extLst>
                <a:ext uri="{FF2B5EF4-FFF2-40B4-BE49-F238E27FC236}">
                  <a16:creationId xmlns:a16="http://schemas.microsoft.com/office/drawing/2014/main" id="{7ABBABF9-E2CC-4049-B788-A53F17CE5377}"/>
                </a:ext>
              </a:extLst>
            </p:cNvPr>
            <p:cNvSpPr/>
            <p:nvPr/>
          </p:nvSpPr>
          <p:spPr bwMode="auto">
            <a:xfrm>
              <a:off x="7816359" y="5867931"/>
              <a:ext cx="966290" cy="61554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60960" tIns="60957" rIns="60960" bIns="60957" numCol="1" rtlCol="0" anchor="ctr" anchorCtr="0" compatLnSpc="1">
              <a:prstTxWarp prst="textNoShape">
                <a:avLst/>
              </a:prstTxWarp>
              <a:spAutoFit/>
            </a:bodyPr>
            <a:lstStyle/>
            <a:p>
              <a:pPr algn="ctr" defTabSz="1216980" fontAlgn="base">
                <a:spcBef>
                  <a:spcPct val="0"/>
                </a:spcBef>
                <a:spcAft>
                  <a:spcPct val="0"/>
                </a:spcAft>
                <a:defRPr/>
              </a:pPr>
              <a:r>
                <a:rPr lang="en-US" sz="1600" kern="0">
                  <a:ln>
                    <a:solidFill>
                      <a:srgbClr val="FFFFFF">
                        <a:alpha val="0"/>
                      </a:srgbClr>
                    </a:solidFill>
                  </a:ln>
                  <a:solidFill>
                    <a:schemeClr val="tx1"/>
                  </a:solidFill>
                  <a:latin typeface="Arial"/>
                  <a:sym typeface="Arial"/>
                </a:rPr>
                <a:t>WebVM2</a:t>
              </a:r>
            </a:p>
            <a:p>
              <a:pPr algn="ctr" defTabSz="1216980" fontAlgn="base">
                <a:spcBef>
                  <a:spcPct val="0"/>
                </a:spcBef>
                <a:spcAft>
                  <a:spcPct val="0"/>
                </a:spcAft>
                <a:defRPr/>
              </a:pPr>
              <a:r>
                <a:rPr lang="en-US" sz="1600" kern="0">
                  <a:ln>
                    <a:solidFill>
                      <a:srgbClr val="FFFFFF">
                        <a:alpha val="0"/>
                      </a:srgbClr>
                    </a:solidFill>
                  </a:ln>
                  <a:solidFill>
                    <a:schemeClr val="tx1"/>
                  </a:solidFill>
                  <a:latin typeface="Arial"/>
                  <a:sym typeface="Arial"/>
                </a:rPr>
                <a:t>10.1.0.5</a:t>
              </a:r>
            </a:p>
          </p:txBody>
        </p:sp>
        <p:sp>
          <p:nvSpPr>
            <p:cNvPr id="2" name="Rectangle: Rounded Corners 1">
              <a:extLst>
                <a:ext uri="{FF2B5EF4-FFF2-40B4-BE49-F238E27FC236}">
                  <a16:creationId xmlns:a16="http://schemas.microsoft.com/office/drawing/2014/main" id="{69BF421C-A2C8-4CDE-90CD-D3BCD3D9E9F0}"/>
                </a:ext>
              </a:extLst>
            </p:cNvPr>
            <p:cNvSpPr/>
            <p:nvPr/>
          </p:nvSpPr>
          <p:spPr>
            <a:xfrm>
              <a:off x="7633731" y="4635490"/>
              <a:ext cx="4050269" cy="1905815"/>
            </a:xfrm>
            <a:prstGeom prst="roundRect">
              <a:avLst/>
            </a:prstGeom>
            <a:noFill/>
            <a:ln>
              <a:solidFill>
                <a:srgbClr val="009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kern="0">
                <a:solidFill>
                  <a:srgbClr val="FFFFFF"/>
                </a:solidFill>
                <a:latin typeface="Arial"/>
                <a:sym typeface="Arial"/>
              </a:endParaRPr>
            </a:p>
          </p:txBody>
        </p:sp>
        <p:pic>
          <p:nvPicPr>
            <p:cNvPr id="22" name="Picture 21">
              <a:extLst>
                <a:ext uri="{FF2B5EF4-FFF2-40B4-BE49-F238E27FC236}">
                  <a16:creationId xmlns:a16="http://schemas.microsoft.com/office/drawing/2014/main" id="{6563E8BC-B9B8-4109-891D-A0DB27ACEEAB}"/>
                </a:ext>
              </a:extLst>
            </p:cNvPr>
            <p:cNvPicPr>
              <a:picLocks noChangeAspect="1"/>
            </p:cNvPicPr>
            <p:nvPr/>
          </p:nvPicPr>
          <p:blipFill>
            <a:blip r:embed="rId5"/>
            <a:stretch>
              <a:fillRect/>
            </a:stretch>
          </p:blipFill>
          <p:spPr>
            <a:xfrm>
              <a:off x="9065699" y="2826447"/>
              <a:ext cx="1040387" cy="1040387"/>
            </a:xfrm>
            <a:prstGeom prst="rect">
              <a:avLst/>
            </a:prstGeom>
          </p:spPr>
        </p:pic>
        <p:pic>
          <p:nvPicPr>
            <p:cNvPr id="24" name="Graphic 23" descr="World">
              <a:extLst>
                <a:ext uri="{FF2B5EF4-FFF2-40B4-BE49-F238E27FC236}">
                  <a16:creationId xmlns:a16="http://schemas.microsoft.com/office/drawing/2014/main" id="{A77A495A-8A2B-4F85-B828-0D660E9BD65E}"/>
                </a:ext>
              </a:extLst>
            </p:cNvPr>
            <p:cNvPicPr>
              <a:picLocks noChangeAspect="1"/>
            </p:cNvPicPr>
            <p:nvPr/>
          </p:nvPicPr>
          <p:blipFill>
            <a:blip r:embed="rId6">
              <a:extLst>
                <a:ext uri="{96DAC541-7B7A-43D3-8B79-37D633B846F1}">
                  <asvg:svgBlip xmlns="" xmlns:a16="http://schemas.microsoft.com/office/drawing/2014/main" xmlns:a14="http://schemas.microsoft.com/office/drawing/2010/main" xmlns:p14="http://schemas.microsoft.com/office/powerpoint/2010/main" xmlns:mc="http://schemas.openxmlformats.org/markup-compatibility/2006" xmlns:asvg="http://schemas.microsoft.com/office/drawing/2016/SVG/main" r:embed="rId7"/>
                </a:ext>
              </a:extLst>
            </a:blip>
            <a:stretch>
              <a:fillRect/>
            </a:stretch>
          </p:blipFill>
          <p:spPr>
            <a:xfrm>
              <a:off x="8954531" y="1071144"/>
              <a:ext cx="1219200" cy="1219200"/>
            </a:xfrm>
            <a:prstGeom prst="rect">
              <a:avLst/>
            </a:prstGeom>
          </p:spPr>
        </p:pic>
        <p:cxnSp>
          <p:nvCxnSpPr>
            <p:cNvPr id="28" name="Straight Arrow Connector 27">
              <a:extLst>
                <a:ext uri="{FF2B5EF4-FFF2-40B4-BE49-F238E27FC236}">
                  <a16:creationId xmlns:a16="http://schemas.microsoft.com/office/drawing/2014/main" id="{8BFE5C15-8AAD-4574-B638-4D8941FEA8A4}"/>
                </a:ext>
              </a:extLst>
            </p:cNvPr>
            <p:cNvCxnSpPr>
              <a:stCxn id="24" idx="2"/>
            </p:cNvCxnSpPr>
            <p:nvPr/>
          </p:nvCxnSpPr>
          <p:spPr>
            <a:xfrm>
              <a:off x="9564131" y="2290344"/>
              <a:ext cx="0" cy="427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D19776-4E3C-48CF-9F20-CA361459BCF0}"/>
                </a:ext>
              </a:extLst>
            </p:cNvPr>
            <p:cNvCxnSpPr/>
            <p:nvPr/>
          </p:nvCxnSpPr>
          <p:spPr>
            <a:xfrm>
              <a:off x="9593371" y="4038600"/>
              <a:ext cx="0" cy="427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FAE733A-49D3-4B38-ADA8-8809D8746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4377" y="4791589"/>
              <a:ext cx="1087744" cy="1042020"/>
            </a:xfrm>
            <a:prstGeom prst="rect">
              <a:avLst/>
            </a:prstGeom>
            <a:noFill/>
            <a:ln w="9525">
              <a:noFill/>
              <a:prstDash val="sysDash"/>
            </a:ln>
          </p:spPr>
        </p:pic>
        <p:sp>
          <p:nvSpPr>
            <p:cNvPr id="33" name="Rectangle 32">
              <a:extLst>
                <a:ext uri="{FF2B5EF4-FFF2-40B4-BE49-F238E27FC236}">
                  <a16:creationId xmlns:a16="http://schemas.microsoft.com/office/drawing/2014/main" id="{BA0C7522-D39E-42FE-ADBF-6AA294240472}"/>
                </a:ext>
              </a:extLst>
            </p:cNvPr>
            <p:cNvSpPr/>
            <p:nvPr/>
          </p:nvSpPr>
          <p:spPr bwMode="auto">
            <a:xfrm>
              <a:off x="10483955" y="5834092"/>
              <a:ext cx="966290" cy="61554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60960" tIns="60957" rIns="60960" bIns="60957" numCol="1" rtlCol="0" anchor="ctr" anchorCtr="0" compatLnSpc="1">
              <a:prstTxWarp prst="textNoShape">
                <a:avLst/>
              </a:prstTxWarp>
              <a:spAutoFit/>
            </a:bodyPr>
            <a:lstStyle/>
            <a:p>
              <a:pPr algn="ctr" defTabSz="1216980" fontAlgn="base">
                <a:spcBef>
                  <a:spcPct val="0"/>
                </a:spcBef>
                <a:spcAft>
                  <a:spcPct val="0"/>
                </a:spcAft>
                <a:defRPr/>
              </a:pPr>
              <a:r>
                <a:rPr lang="en-US" sz="1600" kern="0">
                  <a:ln>
                    <a:solidFill>
                      <a:srgbClr val="FFFFFF">
                        <a:alpha val="0"/>
                      </a:srgbClr>
                    </a:solidFill>
                  </a:ln>
                  <a:solidFill>
                    <a:schemeClr val="tx1">
                      <a:alpha val="99000"/>
                    </a:schemeClr>
                  </a:solidFill>
                  <a:latin typeface="Arial"/>
                  <a:sym typeface="Arial"/>
                </a:rPr>
                <a:t>WebVM3</a:t>
              </a:r>
            </a:p>
            <a:p>
              <a:pPr algn="ctr" defTabSz="1216980" fontAlgn="base">
                <a:spcBef>
                  <a:spcPct val="0"/>
                </a:spcBef>
                <a:spcAft>
                  <a:spcPct val="0"/>
                </a:spcAft>
                <a:defRPr/>
              </a:pPr>
              <a:r>
                <a:rPr lang="en-US" sz="1600" kern="0">
                  <a:ln>
                    <a:solidFill>
                      <a:srgbClr val="FFFFFF">
                        <a:alpha val="0"/>
                      </a:srgbClr>
                    </a:solidFill>
                  </a:ln>
                  <a:solidFill>
                    <a:schemeClr val="tx1">
                      <a:alpha val="99000"/>
                    </a:schemeClr>
                  </a:solidFill>
                  <a:latin typeface="Arial"/>
                  <a:sym typeface="Arial"/>
                </a:rPr>
                <a:t>10.1.0.7</a:t>
              </a:r>
            </a:p>
          </p:txBody>
        </p:sp>
        <p:sp>
          <p:nvSpPr>
            <p:cNvPr id="34" name="Rectangle 33">
              <a:extLst>
                <a:ext uri="{FF2B5EF4-FFF2-40B4-BE49-F238E27FC236}">
                  <a16:creationId xmlns:a16="http://schemas.microsoft.com/office/drawing/2014/main" id="{BDF507F3-BD31-4B69-BB61-82DCF07FAFCD}"/>
                </a:ext>
              </a:extLst>
            </p:cNvPr>
            <p:cNvSpPr/>
            <p:nvPr/>
          </p:nvSpPr>
          <p:spPr bwMode="auto">
            <a:xfrm>
              <a:off x="10138356" y="3038867"/>
              <a:ext cx="1092927" cy="615547"/>
            </a:xfrm>
            <a:prstGeom prst="rect">
              <a:avLst/>
            </a:prstGeom>
            <a:solidFill>
              <a:srgbClr val="00B0F0"/>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60960" tIns="60957" rIns="60960" bIns="60957" numCol="1" rtlCol="0" anchor="ctr" anchorCtr="0" compatLnSpc="1">
              <a:prstTxWarp prst="textNoShape">
                <a:avLst/>
              </a:prstTxWarp>
              <a:spAutoFit/>
            </a:bodyPr>
            <a:lstStyle/>
            <a:p>
              <a:pPr algn="ctr" defTabSz="1216980" fontAlgn="base">
                <a:spcBef>
                  <a:spcPct val="0"/>
                </a:spcBef>
                <a:spcAft>
                  <a:spcPct val="0"/>
                </a:spcAft>
                <a:defRPr/>
              </a:pPr>
              <a:r>
                <a:rPr lang="en-US" sz="1600" kern="0" err="1">
                  <a:ln>
                    <a:solidFill>
                      <a:srgbClr val="FFFFFF">
                        <a:alpha val="0"/>
                      </a:srgbClr>
                    </a:solidFill>
                  </a:ln>
                  <a:solidFill>
                    <a:srgbClr val="FFFFFF">
                      <a:alpha val="99000"/>
                    </a:srgbClr>
                  </a:solidFill>
                  <a:latin typeface="Arial"/>
                  <a:sym typeface="Arial"/>
                </a:rPr>
                <a:t>AzLB</a:t>
              </a:r>
              <a:endParaRPr lang="en-US" sz="1600" kern="0">
                <a:ln>
                  <a:solidFill>
                    <a:srgbClr val="FFFFFF">
                      <a:alpha val="0"/>
                    </a:srgbClr>
                  </a:solidFill>
                </a:ln>
                <a:solidFill>
                  <a:srgbClr val="FFFFFF">
                    <a:alpha val="99000"/>
                  </a:srgbClr>
                </a:solidFill>
                <a:latin typeface="Arial"/>
                <a:sym typeface="Arial"/>
              </a:endParaRPr>
            </a:p>
            <a:p>
              <a:pPr algn="ctr" defTabSz="1216980" fontAlgn="base">
                <a:spcBef>
                  <a:spcPct val="0"/>
                </a:spcBef>
                <a:spcAft>
                  <a:spcPct val="0"/>
                </a:spcAft>
                <a:defRPr/>
              </a:pPr>
              <a:r>
                <a:rPr lang="en-US" sz="1600" kern="0">
                  <a:ln>
                    <a:solidFill>
                      <a:srgbClr val="FFFFFF">
                        <a:alpha val="0"/>
                      </a:srgbClr>
                    </a:solidFill>
                  </a:ln>
                  <a:solidFill>
                    <a:srgbClr val="FFFFFF">
                      <a:alpha val="99000"/>
                    </a:srgbClr>
                  </a:solidFill>
                  <a:latin typeface="Arial"/>
                  <a:sym typeface="Arial"/>
                </a:rPr>
                <a:t>194.2.5.78</a:t>
              </a:r>
            </a:p>
          </p:txBody>
        </p:sp>
        <p:sp>
          <p:nvSpPr>
            <p:cNvPr id="29" name="TextBox 28">
              <a:extLst>
                <a:ext uri="{FF2B5EF4-FFF2-40B4-BE49-F238E27FC236}">
                  <a16:creationId xmlns:a16="http://schemas.microsoft.com/office/drawing/2014/main" id="{93F5C494-E97C-4451-AFBC-553D2790AECE}"/>
                </a:ext>
              </a:extLst>
            </p:cNvPr>
            <p:cNvSpPr txBox="1"/>
            <p:nvPr/>
          </p:nvSpPr>
          <p:spPr>
            <a:xfrm rot="5400000">
              <a:off x="6533275" y="5450376"/>
              <a:ext cx="1739579" cy="379656"/>
            </a:xfrm>
            <a:prstGeom prst="rect">
              <a:avLst/>
            </a:prstGeom>
            <a:noFill/>
          </p:spPr>
          <p:txBody>
            <a:bodyPr wrap="none" rtlCol="0">
              <a:spAutoFit/>
            </a:bodyPr>
            <a:lstStyle/>
            <a:p>
              <a:pPr defTabSz="1219170"/>
              <a:r>
                <a:rPr lang="en-US" sz="1867" kern="0">
                  <a:solidFill>
                    <a:srgbClr val="000000"/>
                  </a:solidFill>
                  <a:latin typeface="Arial"/>
                  <a:cs typeface="Arial"/>
                  <a:sym typeface="Arial"/>
                </a:rPr>
                <a:t>Availability Set</a:t>
              </a:r>
            </a:p>
          </p:txBody>
        </p:sp>
      </p:grpSp>
    </p:spTree>
    <p:custDataLst>
      <p:tags r:id="rId1"/>
    </p:custDataLst>
    <p:extLst>
      <p:ext uri="{BB962C8B-B14F-4D97-AF65-F5344CB8AC3E}">
        <p14:creationId xmlns:p14="http://schemas.microsoft.com/office/powerpoint/2010/main" val="37499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417C-E89B-4C36-BAC8-E2AC56159A68}"/>
              </a:ext>
            </a:extLst>
          </p:cNvPr>
          <p:cNvSpPr>
            <a:spLocks noGrp="1"/>
          </p:cNvSpPr>
          <p:nvPr>
            <p:ph type="title"/>
          </p:nvPr>
        </p:nvSpPr>
        <p:spPr/>
        <p:txBody>
          <a:bodyPr/>
          <a:lstStyle/>
          <a:p>
            <a:r>
              <a:rPr lang="en-US" dirty="0"/>
              <a:t>Tips and Tricks</a:t>
            </a:r>
          </a:p>
        </p:txBody>
      </p:sp>
      <p:graphicFrame>
        <p:nvGraphicFramePr>
          <p:cNvPr id="6" name="Diagram 5">
            <a:extLst>
              <a:ext uri="{FF2B5EF4-FFF2-40B4-BE49-F238E27FC236}">
                <a16:creationId xmlns:a16="http://schemas.microsoft.com/office/drawing/2014/main" id="{7010ADA5-5FA2-4C1F-B0EB-E6507689E6AC}"/>
              </a:ext>
            </a:extLst>
          </p:cNvPr>
          <p:cNvGraphicFramePr/>
          <p:nvPr/>
        </p:nvGraphicFramePr>
        <p:xfrm>
          <a:off x="1237822" y="854001"/>
          <a:ext cx="9709594" cy="600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2EAD858B-8612-4007-8863-FAF30D1BA10F}"/>
              </a:ext>
            </a:extLst>
          </p:cNvPr>
          <p:cNvSpPr txBox="1">
            <a:spLocks/>
          </p:cNvSpPr>
          <p:nvPr/>
        </p:nvSpPr>
        <p:spPr>
          <a:xfrm>
            <a:off x="584200" y="762000"/>
            <a:ext cx="9311122" cy="495520"/>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r>
              <a:rPr lang="en-US" sz="2800" dirty="0"/>
              <a:t>What is your methodology of study?</a:t>
            </a:r>
          </a:p>
        </p:txBody>
      </p:sp>
    </p:spTree>
    <p:extLst>
      <p:ext uri="{BB962C8B-B14F-4D97-AF65-F5344CB8AC3E}">
        <p14:creationId xmlns:p14="http://schemas.microsoft.com/office/powerpoint/2010/main" val="253075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dgm="http://schemas.openxmlformats.org/drawingml/2006/diagram">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7" name="Rectangle 6">
            <a:extLst>
              <a:ext uri="{FF2B5EF4-FFF2-40B4-BE49-F238E27FC236}">
                <a16:creationId xmlns:a16="http://schemas.microsoft.com/office/drawing/2014/main" id="{5FCCC4EF-C5EF-47D6-835E-1CF02408762B}"/>
              </a:ext>
            </a:extLst>
          </p:cNvPr>
          <p:cNvSpPr/>
          <p:nvPr/>
        </p:nvSpPr>
        <p:spPr bwMode="auto">
          <a:xfrm>
            <a:off x="7148957" y="994251"/>
            <a:ext cx="4783477" cy="5591981"/>
          </a:xfrm>
          <a:prstGeom prst="rect">
            <a:avLst/>
          </a:prstGeom>
          <a:solidFill>
            <a:schemeClr val="bg2"/>
          </a:solidFill>
          <a:ln w="25400" cmpd="sng">
            <a:solidFill>
              <a:srgbClr val="00206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93" tIns="45697" rIns="91393" bIns="45697" numCol="1" rtlCol="0" anchor="ctr" anchorCtr="0" compatLnSpc="1">
            <a:prstTxWarp prst="textNoShape">
              <a:avLst/>
            </a:prstTxWarp>
          </a:bodyPr>
          <a:lstStyle/>
          <a:p>
            <a:pPr algn="ctr" defTabSz="913636" fontAlgn="base">
              <a:spcBef>
                <a:spcPct val="0"/>
              </a:spcBef>
              <a:spcAft>
                <a:spcPct val="0"/>
              </a:spcAft>
              <a:defRPr/>
            </a:pPr>
            <a:endParaRPr lang="en-US" sz="2267" kern="0">
              <a:solidFill>
                <a:srgbClr val="5F5F5F"/>
              </a:solidFill>
              <a:latin typeface="Arial"/>
              <a:sym typeface="Arial"/>
            </a:endParaRPr>
          </a:p>
        </p:txBody>
      </p:sp>
      <p:sp>
        <p:nvSpPr>
          <p:cNvPr id="212" name="Shape 212"/>
          <p:cNvSpPr txBox="1">
            <a:spLocks noGrp="1"/>
          </p:cNvSpPr>
          <p:nvPr>
            <p:ph type="title"/>
          </p:nvPr>
        </p:nvSpPr>
        <p:spPr>
          <a:prstGeom prst="rect">
            <a:avLst/>
          </a:prstGeom>
        </p:spPr>
        <p:txBody>
          <a:bodyPr lIns="121900" tIns="121900" rIns="121900" bIns="121900" anchor="ctr" anchorCtr="0">
            <a:noAutofit/>
          </a:bodyPr>
          <a:lstStyle/>
          <a:p>
            <a:r>
              <a:rPr lang="en-US" sz="2933"/>
              <a:t>Azure Internal Load Balancer</a:t>
            </a:r>
            <a:endParaRPr lang="en" sz="2933"/>
          </a:p>
        </p:txBody>
      </p:sp>
      <p:sp>
        <p:nvSpPr>
          <p:cNvPr id="213" name="Shape 213"/>
          <p:cNvSpPr txBox="1">
            <a:spLocks noGrp="1"/>
          </p:cNvSpPr>
          <p:nvPr>
            <p:ph type="body" sz="quarter" idx="10"/>
          </p:nvPr>
        </p:nvSpPr>
        <p:spPr>
          <a:prstGeom prst="rect">
            <a:avLst/>
          </a:prstGeom>
        </p:spPr>
        <p:txBody>
          <a:bodyPr lIns="121900" tIns="121900" rIns="121900" bIns="121900" anchor="t" anchorCtr="0">
            <a:noAutofit/>
          </a:bodyPr>
          <a:lstStyle/>
          <a:p>
            <a:pPr marL="609585" lvl="2" indent="-474121">
              <a:buClr>
                <a:srgbClr val="434343"/>
              </a:buClr>
              <a:buSzPct val="100000"/>
              <a:buFont typeface="Arial" panose="020B0604020202020204" pitchFamily="34" charset="0"/>
              <a:buChar char="•"/>
            </a:pPr>
            <a:r>
              <a:rPr lang="en-US" sz="2000" dirty="0">
                <a:solidFill>
                  <a:schemeClr val="tx1"/>
                </a:solidFill>
                <a:latin typeface="Segoe UI" panose="020B0502040204020203" pitchFamily="34" charset="0"/>
                <a:cs typeface="Segoe UI" panose="020B0502040204020203" pitchFamily="34" charset="0"/>
              </a:rPr>
              <a:t>Private-facing IP-address</a:t>
            </a:r>
          </a:p>
          <a:p>
            <a:pPr marL="609585" lvl="2" indent="-474121">
              <a:buClr>
                <a:srgbClr val="434343"/>
              </a:buClr>
              <a:buSzPct val="100000"/>
              <a:buFont typeface="Arial" panose="020B0604020202020204" pitchFamily="34" charset="0"/>
              <a:buChar char="•"/>
            </a:pPr>
            <a:r>
              <a:rPr lang="en-US" sz="2000" dirty="0">
                <a:solidFill>
                  <a:schemeClr val="tx1"/>
                </a:solidFill>
                <a:latin typeface="Segoe UI" panose="020B0502040204020203" pitchFamily="34" charset="0"/>
                <a:cs typeface="Segoe UI" panose="020B0502040204020203" pitchFamily="34" charset="0"/>
              </a:rPr>
              <a:t>Load Balances </a:t>
            </a:r>
            <a:r>
              <a:rPr lang="en-US" sz="2000" b="1" dirty="0">
                <a:solidFill>
                  <a:schemeClr val="accent3"/>
                </a:solidFill>
                <a:latin typeface="Segoe UI" panose="020B0502040204020203" pitchFamily="34" charset="0"/>
                <a:cs typeface="Segoe UI" panose="020B0502040204020203" pitchFamily="34" charset="0"/>
              </a:rPr>
              <a:t>ALL</a:t>
            </a:r>
            <a:r>
              <a:rPr lang="en-US" sz="2000" dirty="0">
                <a:solidFill>
                  <a:schemeClr val="accent3"/>
                </a:solidFill>
                <a:latin typeface="Segoe UI" panose="020B0502040204020203" pitchFamily="34" charset="0"/>
                <a:cs typeface="Segoe UI" panose="020B0502040204020203" pitchFamily="34" charset="0"/>
              </a:rPr>
              <a:t> traffic </a:t>
            </a:r>
            <a:r>
              <a:rPr lang="en-US" sz="2000" dirty="0">
                <a:solidFill>
                  <a:schemeClr val="tx1"/>
                </a:solidFill>
                <a:latin typeface="Segoe UI" panose="020B0502040204020203" pitchFamily="34" charset="0"/>
                <a:cs typeface="Segoe UI" panose="020B0502040204020203" pitchFamily="34" charset="0"/>
              </a:rPr>
              <a:t/>
            </a:r>
            <a:br>
              <a:rPr lang="en-US" sz="2000" dirty="0">
                <a:solidFill>
                  <a:schemeClr val="tx1"/>
                </a:solidFill>
                <a:latin typeface="Segoe UI" panose="020B0502040204020203" pitchFamily="34" charset="0"/>
                <a:cs typeface="Segoe UI" panose="020B0502040204020203" pitchFamily="34" charset="0"/>
              </a:rPr>
            </a:br>
            <a:r>
              <a:rPr lang="en-US" sz="2000" dirty="0">
                <a:solidFill>
                  <a:schemeClr val="tx1"/>
                </a:solidFill>
                <a:latin typeface="Segoe UI" panose="020B0502040204020203" pitchFamily="34" charset="0"/>
                <a:cs typeface="Segoe UI" panose="020B0502040204020203" pitchFamily="34" charset="0"/>
              </a:rPr>
              <a:t>(TCP, UDP – all ports)</a:t>
            </a:r>
          </a:p>
          <a:p>
            <a:pPr marL="609585" lvl="2" indent="-474121">
              <a:buClr>
                <a:srgbClr val="434343"/>
              </a:buClr>
              <a:buSzPct val="100000"/>
              <a:buFont typeface="Arial" panose="020B0604020202020204" pitchFamily="34" charset="0"/>
              <a:buChar char="•"/>
            </a:pPr>
            <a:r>
              <a:rPr lang="en-US" sz="2000" dirty="0">
                <a:solidFill>
                  <a:schemeClr val="tx1"/>
                </a:solidFill>
                <a:latin typeface="Segoe UI" panose="020B0502040204020203" pitchFamily="34" charset="0"/>
                <a:cs typeface="Segoe UI" panose="020B0502040204020203" pitchFamily="34" charset="0"/>
              </a:rPr>
              <a:t>Sits behind an External Load Balancer</a:t>
            </a:r>
            <a:br>
              <a:rPr lang="en-US" sz="2000" dirty="0">
                <a:solidFill>
                  <a:schemeClr val="tx1"/>
                </a:solidFill>
                <a:latin typeface="Segoe UI" panose="020B0502040204020203" pitchFamily="34" charset="0"/>
                <a:cs typeface="Segoe UI" panose="020B0502040204020203" pitchFamily="34" charset="0"/>
              </a:rPr>
            </a:br>
            <a:r>
              <a:rPr lang="en-US" sz="2000" dirty="0">
                <a:solidFill>
                  <a:schemeClr val="tx1"/>
                </a:solidFill>
                <a:latin typeface="Segoe UI" panose="020B0502040204020203" pitchFamily="34" charset="0"/>
                <a:cs typeface="Segoe UI" panose="020B0502040204020203" pitchFamily="34" charset="0"/>
              </a:rPr>
              <a:t/>
            </a:r>
            <a:br>
              <a:rPr lang="en-US" sz="2000" dirty="0">
                <a:solidFill>
                  <a:schemeClr val="tx1"/>
                </a:solidFill>
                <a:latin typeface="Segoe UI" panose="020B0502040204020203" pitchFamily="34" charset="0"/>
                <a:cs typeface="Segoe UI" panose="020B0502040204020203" pitchFamily="34" charset="0"/>
              </a:rPr>
            </a:br>
            <a:r>
              <a:rPr lang="en-US" sz="2000" dirty="0">
                <a:solidFill>
                  <a:schemeClr val="tx1"/>
                </a:solidFill>
                <a:latin typeface="Segoe UI" panose="020B0502040204020203" pitchFamily="34" charset="0"/>
                <a:cs typeface="Segoe UI" panose="020B0502040204020203" pitchFamily="34" charset="0"/>
              </a:rPr>
              <a:t/>
            </a:r>
            <a:br>
              <a:rPr lang="en-US" sz="2000" dirty="0">
                <a:solidFill>
                  <a:schemeClr val="tx1"/>
                </a:solidFill>
                <a:latin typeface="Segoe UI" panose="020B0502040204020203" pitchFamily="34" charset="0"/>
                <a:cs typeface="Segoe UI" panose="020B0502040204020203" pitchFamily="34" charset="0"/>
              </a:rPr>
            </a:br>
            <a:r>
              <a:rPr lang="en-US" sz="2000" dirty="0">
                <a:solidFill>
                  <a:schemeClr val="tx1"/>
                </a:solidFill>
                <a:latin typeface="Segoe UI" panose="020B0502040204020203" pitchFamily="34" charset="0"/>
                <a:cs typeface="Segoe UI" panose="020B0502040204020203" pitchFamily="34" charset="0"/>
              </a:rPr>
              <a:t/>
            </a:r>
            <a:br>
              <a:rPr lang="en-US" sz="2000" dirty="0">
                <a:solidFill>
                  <a:schemeClr val="tx1"/>
                </a:solidFill>
                <a:latin typeface="Segoe UI" panose="020B0502040204020203" pitchFamily="34" charset="0"/>
                <a:cs typeface="Segoe UI" panose="020B0502040204020203" pitchFamily="34" charset="0"/>
              </a:rPr>
            </a:br>
            <a:endParaRPr lang="en-US" sz="2000" dirty="0">
              <a:solidFill>
                <a:schemeClr val="tx1"/>
              </a:solidFill>
              <a:latin typeface="Segoe UI" panose="020B0502040204020203" pitchFamily="34" charset="0"/>
              <a:cs typeface="Segoe UI" panose="020B0502040204020203" pitchFamily="34" charset="0"/>
            </a:endParaRPr>
          </a:p>
          <a:p>
            <a:pPr marL="135464" lvl="2" indent="0">
              <a:buClr>
                <a:srgbClr val="434343"/>
              </a:buClr>
              <a:buSzPct val="100000"/>
              <a:buNone/>
            </a:pPr>
            <a:r>
              <a:rPr lang="en-US" sz="2000" dirty="0">
                <a:solidFill>
                  <a:schemeClr val="accent3"/>
                </a:solidFill>
                <a:latin typeface="Segoe UI" panose="020B0502040204020203" pitchFamily="34" charset="0"/>
                <a:cs typeface="Segoe UI" panose="020B0502040204020203" pitchFamily="34" charset="0"/>
              </a:rPr>
              <a:t>Keep in mind:</a:t>
            </a:r>
            <a:br>
              <a:rPr lang="en-US" sz="2000" dirty="0">
                <a:solidFill>
                  <a:schemeClr val="accent3"/>
                </a:solidFill>
                <a:latin typeface="Segoe UI" panose="020B0502040204020203" pitchFamily="34" charset="0"/>
                <a:cs typeface="Segoe UI" panose="020B0502040204020203" pitchFamily="34" charset="0"/>
              </a:rPr>
            </a:br>
            <a:r>
              <a:rPr lang="en-US" sz="2000" dirty="0">
                <a:solidFill>
                  <a:schemeClr val="accent3"/>
                </a:solidFill>
                <a:latin typeface="Segoe UI" panose="020B0502040204020203" pitchFamily="34" charset="0"/>
                <a:cs typeface="Segoe UI" panose="020B0502040204020203" pitchFamily="34" charset="0"/>
              </a:rPr>
              <a:t>An Azure Load Balancer cannot combine</a:t>
            </a:r>
            <a:br>
              <a:rPr lang="en-US" sz="2000" dirty="0">
                <a:solidFill>
                  <a:schemeClr val="accent3"/>
                </a:solidFill>
                <a:latin typeface="Segoe UI" panose="020B0502040204020203" pitchFamily="34" charset="0"/>
                <a:cs typeface="Segoe UI" panose="020B0502040204020203" pitchFamily="34" charset="0"/>
              </a:rPr>
            </a:br>
            <a:r>
              <a:rPr lang="en-US" sz="2000" dirty="0">
                <a:solidFill>
                  <a:schemeClr val="accent3"/>
                </a:solidFill>
                <a:latin typeface="Segoe UI" panose="020B0502040204020203" pitchFamily="34" charset="0"/>
                <a:cs typeface="Segoe UI" panose="020B0502040204020203" pitchFamily="34" charset="0"/>
              </a:rPr>
              <a:t>external and internal traffic at the same</a:t>
            </a:r>
            <a:br>
              <a:rPr lang="en-US" sz="2000" dirty="0">
                <a:solidFill>
                  <a:schemeClr val="accent3"/>
                </a:solidFill>
                <a:latin typeface="Segoe UI" panose="020B0502040204020203" pitchFamily="34" charset="0"/>
                <a:cs typeface="Segoe UI" panose="020B0502040204020203" pitchFamily="34" charset="0"/>
              </a:rPr>
            </a:br>
            <a:r>
              <a:rPr lang="en-US" sz="2000" dirty="0">
                <a:solidFill>
                  <a:schemeClr val="accent3"/>
                </a:solidFill>
                <a:latin typeface="Segoe UI" panose="020B0502040204020203" pitchFamily="34" charset="0"/>
                <a:cs typeface="Segoe UI" panose="020B0502040204020203" pitchFamily="34" charset="0"/>
              </a:rPr>
              <a:t>time</a:t>
            </a:r>
          </a:p>
          <a:p>
            <a:pPr marL="478363" lvl="2" indent="-342900">
              <a:buClr>
                <a:srgbClr val="434343"/>
              </a:buClr>
              <a:buSzPct val="100000"/>
              <a:buFont typeface="Arial" panose="020B0604020202020204" pitchFamily="34" charset="0"/>
              <a:buChar char="•"/>
            </a:pPr>
            <a:endParaRPr lang="en-US" sz="2000" dirty="0">
              <a:solidFill>
                <a:schemeClr val="tx1"/>
              </a:solidFill>
              <a:latin typeface="Segoe UI" panose="020B0502040204020203" pitchFamily="34" charset="0"/>
              <a:cs typeface="Segoe UI" panose="020B0502040204020203" pitchFamily="34" charset="0"/>
            </a:endParaRPr>
          </a:p>
          <a:p>
            <a:pPr marL="478363" lvl="2" indent="-342900">
              <a:buClr>
                <a:srgbClr val="434343"/>
              </a:buClr>
              <a:buSzPct val="100000"/>
              <a:buFont typeface="Arial" panose="020B0604020202020204" pitchFamily="34" charset="0"/>
              <a:buChar char="•"/>
            </a:pPr>
            <a:endParaRPr lang="en" sz="2000" dirty="0">
              <a:solidFill>
                <a:schemeClr val="tx1"/>
              </a:solidFill>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563E8BC-B9B8-4109-891D-A0DB27ACEEAB}"/>
              </a:ext>
            </a:extLst>
          </p:cNvPr>
          <p:cNvPicPr>
            <a:picLocks noChangeAspect="1"/>
          </p:cNvPicPr>
          <p:nvPr/>
        </p:nvPicPr>
        <p:blipFill>
          <a:blip r:embed="rId4"/>
          <a:stretch>
            <a:fillRect/>
          </a:stretch>
        </p:blipFill>
        <p:spPr>
          <a:xfrm>
            <a:off x="9216842" y="2319544"/>
            <a:ext cx="615549" cy="615549"/>
          </a:xfrm>
          <a:prstGeom prst="rect">
            <a:avLst/>
          </a:prstGeom>
        </p:spPr>
      </p:pic>
      <p:pic>
        <p:nvPicPr>
          <p:cNvPr id="24" name="Graphic 23" descr="World">
            <a:extLst>
              <a:ext uri="{FF2B5EF4-FFF2-40B4-BE49-F238E27FC236}">
                <a16:creationId xmlns:a16="http://schemas.microsoft.com/office/drawing/2014/main" id="{A77A495A-8A2B-4F85-B828-0D660E9BD65E}"/>
              </a:ext>
            </a:extLst>
          </p:cNvPr>
          <p:cNvPicPr>
            <a:picLocks noChangeAspect="1"/>
          </p:cNvPicPr>
          <p:nvPr/>
        </p:nvPicPr>
        <p:blipFill>
          <a:blip r:embed="rId5">
            <a:extLst>
              <a:ext uri="{96DAC541-7B7A-43D3-8B79-37D633B846F1}">
                <asvg:svgBlip xmlns="" xmlns:a16="http://schemas.microsoft.com/office/drawing/2014/main" xmlns:a14="http://schemas.microsoft.com/office/drawing/2010/main" xmlns:p14="http://schemas.microsoft.com/office/powerpoint/2010/main" xmlns:mc="http://schemas.openxmlformats.org/markup-compatibility/2006" xmlns:asvg="http://schemas.microsoft.com/office/drawing/2016/SVG/main" r:embed="rId6"/>
              </a:ext>
            </a:extLst>
          </a:blip>
          <a:stretch>
            <a:fillRect/>
          </a:stretch>
        </p:blipFill>
        <p:spPr>
          <a:xfrm>
            <a:off x="9065699" y="1142151"/>
            <a:ext cx="900669" cy="900669"/>
          </a:xfrm>
          <a:prstGeom prst="rect">
            <a:avLst/>
          </a:prstGeom>
        </p:spPr>
      </p:pic>
      <p:cxnSp>
        <p:nvCxnSpPr>
          <p:cNvPr id="28" name="Straight Arrow Connector 27">
            <a:extLst>
              <a:ext uri="{FF2B5EF4-FFF2-40B4-BE49-F238E27FC236}">
                <a16:creationId xmlns:a16="http://schemas.microsoft.com/office/drawing/2014/main" id="{8BFE5C15-8AAD-4574-B638-4D8941FEA8A4}"/>
              </a:ext>
            </a:extLst>
          </p:cNvPr>
          <p:cNvCxnSpPr>
            <a:cxnSpLocks/>
          </p:cNvCxnSpPr>
          <p:nvPr/>
        </p:nvCxnSpPr>
        <p:spPr>
          <a:xfrm>
            <a:off x="9524616" y="1925174"/>
            <a:ext cx="0" cy="365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D19776-4E3C-48CF-9F20-CA361459BCF0}"/>
              </a:ext>
            </a:extLst>
          </p:cNvPr>
          <p:cNvCxnSpPr/>
          <p:nvPr/>
        </p:nvCxnSpPr>
        <p:spPr>
          <a:xfrm>
            <a:off x="9530911" y="2903577"/>
            <a:ext cx="0" cy="427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DF507F3-BD31-4B69-BB61-82DCF07FAFCD}"/>
              </a:ext>
            </a:extLst>
          </p:cNvPr>
          <p:cNvSpPr/>
          <p:nvPr/>
        </p:nvSpPr>
        <p:spPr bwMode="auto">
          <a:xfrm>
            <a:off x="10062368" y="2306405"/>
            <a:ext cx="1092927" cy="615547"/>
          </a:xfrm>
          <a:prstGeom prst="rect">
            <a:avLst/>
          </a:prstGeom>
          <a:solidFill>
            <a:srgbClr val="0093FF"/>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60960" tIns="60957" rIns="60960" bIns="60957" numCol="1" rtlCol="0" anchor="ctr" anchorCtr="0" compatLnSpc="1">
            <a:prstTxWarp prst="textNoShape">
              <a:avLst/>
            </a:prstTxWarp>
            <a:spAutoFit/>
          </a:bodyPr>
          <a:lstStyle/>
          <a:p>
            <a:pPr algn="ctr" defTabSz="1216980" fontAlgn="base">
              <a:spcBef>
                <a:spcPct val="0"/>
              </a:spcBef>
              <a:spcAft>
                <a:spcPct val="0"/>
              </a:spcAft>
              <a:defRPr/>
            </a:pPr>
            <a:r>
              <a:rPr lang="en-US" sz="1600" kern="0" err="1">
                <a:ln>
                  <a:solidFill>
                    <a:srgbClr val="FFFFFF">
                      <a:alpha val="0"/>
                    </a:srgbClr>
                  </a:solidFill>
                </a:ln>
                <a:solidFill>
                  <a:srgbClr val="FFFFFF">
                    <a:alpha val="99000"/>
                  </a:srgbClr>
                </a:solidFill>
                <a:latin typeface="Arial"/>
                <a:sym typeface="Arial"/>
              </a:rPr>
              <a:t>AzextLB</a:t>
            </a:r>
            <a:endParaRPr lang="en-US" sz="1600" kern="0">
              <a:ln>
                <a:solidFill>
                  <a:srgbClr val="FFFFFF">
                    <a:alpha val="0"/>
                  </a:srgbClr>
                </a:solidFill>
              </a:ln>
              <a:solidFill>
                <a:srgbClr val="FFFFFF">
                  <a:alpha val="99000"/>
                </a:srgbClr>
              </a:solidFill>
              <a:latin typeface="Arial"/>
              <a:sym typeface="Arial"/>
            </a:endParaRPr>
          </a:p>
          <a:p>
            <a:pPr algn="ctr" defTabSz="1216980" fontAlgn="base">
              <a:spcBef>
                <a:spcPct val="0"/>
              </a:spcBef>
              <a:spcAft>
                <a:spcPct val="0"/>
              </a:spcAft>
              <a:defRPr/>
            </a:pPr>
            <a:r>
              <a:rPr lang="en-US" sz="1600" kern="0">
                <a:ln>
                  <a:solidFill>
                    <a:srgbClr val="FFFFFF">
                      <a:alpha val="0"/>
                    </a:srgbClr>
                  </a:solidFill>
                </a:ln>
                <a:solidFill>
                  <a:srgbClr val="FFFFFF">
                    <a:alpha val="99000"/>
                  </a:srgbClr>
                </a:solidFill>
                <a:latin typeface="Arial"/>
                <a:sym typeface="Arial"/>
              </a:rPr>
              <a:t>194.2.5.78</a:t>
            </a:r>
          </a:p>
        </p:txBody>
      </p:sp>
      <p:pic>
        <p:nvPicPr>
          <p:cNvPr id="21" name="Picture 20">
            <a:extLst>
              <a:ext uri="{FF2B5EF4-FFF2-40B4-BE49-F238E27FC236}">
                <a16:creationId xmlns:a16="http://schemas.microsoft.com/office/drawing/2014/main" id="{B0A5756A-ABD1-4415-97CC-CA0B96769E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5322" y="3333025"/>
            <a:ext cx="498191" cy="477249"/>
          </a:xfrm>
          <a:prstGeom prst="rect">
            <a:avLst/>
          </a:prstGeom>
          <a:noFill/>
          <a:ln w="9525">
            <a:noFill/>
            <a:prstDash val="sysDash"/>
          </a:ln>
        </p:spPr>
      </p:pic>
      <p:pic>
        <p:nvPicPr>
          <p:cNvPr id="23" name="Picture 22">
            <a:extLst>
              <a:ext uri="{FF2B5EF4-FFF2-40B4-BE49-F238E27FC236}">
                <a16:creationId xmlns:a16="http://schemas.microsoft.com/office/drawing/2014/main" id="{45C5ACD3-717C-4694-89E7-A20160DE82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7641" y="3331034"/>
            <a:ext cx="498191" cy="477249"/>
          </a:xfrm>
          <a:prstGeom prst="rect">
            <a:avLst/>
          </a:prstGeom>
          <a:noFill/>
          <a:ln>
            <a:noFill/>
            <a:prstDash val="sysDash"/>
          </a:ln>
        </p:spPr>
      </p:pic>
      <p:sp>
        <p:nvSpPr>
          <p:cNvPr id="25" name="Rectangle 24">
            <a:extLst>
              <a:ext uri="{FF2B5EF4-FFF2-40B4-BE49-F238E27FC236}">
                <a16:creationId xmlns:a16="http://schemas.microsoft.com/office/drawing/2014/main" id="{94E04EB8-460D-41D1-AA78-EFE15BF5B850}"/>
              </a:ext>
            </a:extLst>
          </p:cNvPr>
          <p:cNvSpPr/>
          <p:nvPr/>
        </p:nvSpPr>
        <p:spPr bwMode="auto">
          <a:xfrm>
            <a:off x="9339070" y="3921981"/>
            <a:ext cx="563085" cy="32841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0960" tIns="60957" rIns="60960" bIns="60957" numCol="1" rtlCol="0" anchor="ctr" anchorCtr="0" compatLnSpc="1">
            <a:prstTxWarp prst="textNoShape">
              <a:avLst/>
            </a:prstTxWarp>
            <a:spAutoFit/>
          </a:bodyPr>
          <a:lstStyle/>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WebVM1</a:t>
            </a:r>
          </a:p>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10.1.0.6</a:t>
            </a:r>
          </a:p>
        </p:txBody>
      </p:sp>
      <p:sp>
        <p:nvSpPr>
          <p:cNvPr id="26" name="Rectangle 25">
            <a:extLst>
              <a:ext uri="{FF2B5EF4-FFF2-40B4-BE49-F238E27FC236}">
                <a16:creationId xmlns:a16="http://schemas.microsoft.com/office/drawing/2014/main" id="{4AF4F4BC-AD78-4EDF-B20D-EC714F818AEB}"/>
              </a:ext>
            </a:extLst>
          </p:cNvPr>
          <p:cNvSpPr/>
          <p:nvPr/>
        </p:nvSpPr>
        <p:spPr bwMode="auto">
          <a:xfrm>
            <a:off x="7966456" y="3904010"/>
            <a:ext cx="613660" cy="32841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0960" tIns="60957" rIns="60960" bIns="60957" numCol="1" rtlCol="0" anchor="ctr" anchorCtr="0" compatLnSpc="1">
            <a:prstTxWarp prst="textNoShape">
              <a:avLst/>
            </a:prstTxWarp>
            <a:spAutoFit/>
          </a:bodyPr>
          <a:lstStyle/>
          <a:p>
            <a:pPr algn="ctr" defTabSz="1216980" fontAlgn="base">
              <a:spcBef>
                <a:spcPct val="0"/>
              </a:spcBef>
              <a:spcAft>
                <a:spcPct val="0"/>
              </a:spcAft>
              <a:defRPr/>
            </a:pPr>
            <a:r>
              <a:rPr lang="en-US" sz="667" b="1" kern="0">
                <a:ln>
                  <a:solidFill>
                    <a:srgbClr val="FFFFFF">
                      <a:alpha val="0"/>
                    </a:srgbClr>
                  </a:solidFill>
                </a:ln>
                <a:solidFill>
                  <a:schemeClr val="tx1"/>
                </a:solidFill>
                <a:latin typeface="Arial"/>
                <a:sym typeface="Arial"/>
              </a:rPr>
              <a:t>WebVM2</a:t>
            </a:r>
          </a:p>
          <a:p>
            <a:pPr algn="ctr" defTabSz="1216980" fontAlgn="base">
              <a:spcBef>
                <a:spcPct val="0"/>
              </a:spcBef>
              <a:spcAft>
                <a:spcPct val="0"/>
              </a:spcAft>
              <a:defRPr/>
            </a:pPr>
            <a:r>
              <a:rPr lang="en-US" sz="667" b="1" kern="0">
                <a:ln>
                  <a:solidFill>
                    <a:srgbClr val="FFFFFF">
                      <a:alpha val="0"/>
                    </a:srgbClr>
                  </a:solidFill>
                </a:ln>
                <a:solidFill>
                  <a:schemeClr val="tx1"/>
                </a:solidFill>
                <a:latin typeface="Arial"/>
                <a:sym typeface="Arial"/>
              </a:rPr>
              <a:t>10.1.0.5</a:t>
            </a:r>
          </a:p>
        </p:txBody>
      </p:sp>
      <p:sp>
        <p:nvSpPr>
          <p:cNvPr id="27" name="Rectangle: Rounded Corners 26">
            <a:extLst>
              <a:ext uri="{FF2B5EF4-FFF2-40B4-BE49-F238E27FC236}">
                <a16:creationId xmlns:a16="http://schemas.microsoft.com/office/drawing/2014/main" id="{E8D0D925-0892-44A2-BBED-BF05E563737C}"/>
              </a:ext>
            </a:extLst>
          </p:cNvPr>
          <p:cNvSpPr/>
          <p:nvPr/>
        </p:nvSpPr>
        <p:spPr>
          <a:xfrm>
            <a:off x="7864587" y="3259851"/>
            <a:ext cx="3717796" cy="1127875"/>
          </a:xfrm>
          <a:prstGeom prst="roundRect">
            <a:avLst/>
          </a:prstGeom>
          <a:noFill/>
          <a:ln>
            <a:solidFill>
              <a:srgbClr val="009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800" kern="0">
              <a:solidFill>
                <a:srgbClr val="FFFFFF"/>
              </a:solidFill>
              <a:latin typeface="Arial"/>
              <a:sym typeface="Arial"/>
            </a:endParaRPr>
          </a:p>
        </p:txBody>
      </p:sp>
      <p:pic>
        <p:nvPicPr>
          <p:cNvPr id="29" name="Picture 28">
            <a:extLst>
              <a:ext uri="{FF2B5EF4-FFF2-40B4-BE49-F238E27FC236}">
                <a16:creationId xmlns:a16="http://schemas.microsoft.com/office/drawing/2014/main" id="{CF01EBEE-4FC5-47D4-B929-5228493BDA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5235" y="3331034"/>
            <a:ext cx="498191" cy="477249"/>
          </a:xfrm>
          <a:prstGeom prst="rect">
            <a:avLst/>
          </a:prstGeom>
          <a:noFill/>
          <a:ln w="9525">
            <a:noFill/>
            <a:prstDash val="sysDash"/>
          </a:ln>
        </p:spPr>
      </p:pic>
      <p:sp>
        <p:nvSpPr>
          <p:cNvPr id="30" name="Rectangle 29">
            <a:extLst>
              <a:ext uri="{FF2B5EF4-FFF2-40B4-BE49-F238E27FC236}">
                <a16:creationId xmlns:a16="http://schemas.microsoft.com/office/drawing/2014/main" id="{D709F57B-529F-4C84-9DA3-CE5FC38A6D16}"/>
              </a:ext>
            </a:extLst>
          </p:cNvPr>
          <p:cNvSpPr/>
          <p:nvPr/>
        </p:nvSpPr>
        <p:spPr bwMode="auto">
          <a:xfrm>
            <a:off x="10657080" y="3919989"/>
            <a:ext cx="498191" cy="32841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0960" tIns="60957" rIns="60960" bIns="60957" numCol="1" rtlCol="0" anchor="ctr" anchorCtr="0" compatLnSpc="1">
            <a:prstTxWarp prst="textNoShape">
              <a:avLst/>
            </a:prstTxWarp>
            <a:spAutoFit/>
          </a:bodyPr>
          <a:lstStyle/>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WebVM3</a:t>
            </a:r>
          </a:p>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10.1.0.7</a:t>
            </a:r>
          </a:p>
        </p:txBody>
      </p:sp>
      <p:sp>
        <p:nvSpPr>
          <p:cNvPr id="35" name="TextBox 34">
            <a:extLst>
              <a:ext uri="{FF2B5EF4-FFF2-40B4-BE49-F238E27FC236}">
                <a16:creationId xmlns:a16="http://schemas.microsoft.com/office/drawing/2014/main" id="{FD4BE0A7-1723-4954-AE05-EB5ADD076C47}"/>
              </a:ext>
            </a:extLst>
          </p:cNvPr>
          <p:cNvSpPr txBox="1"/>
          <p:nvPr/>
        </p:nvSpPr>
        <p:spPr>
          <a:xfrm rot="5400000">
            <a:off x="6894649" y="3749417"/>
            <a:ext cx="1256123" cy="276999"/>
          </a:xfrm>
          <a:prstGeom prst="rect">
            <a:avLst/>
          </a:prstGeom>
          <a:noFill/>
        </p:spPr>
        <p:txBody>
          <a:bodyPr wrap="square" rtlCol="0">
            <a:spAutoFit/>
          </a:bodyPr>
          <a:lstStyle/>
          <a:p>
            <a:pPr defTabSz="1219170"/>
            <a:r>
              <a:rPr lang="en-US" sz="1200" kern="0">
                <a:solidFill>
                  <a:srgbClr val="000000"/>
                </a:solidFill>
                <a:latin typeface="Arial"/>
                <a:cs typeface="Arial"/>
                <a:sym typeface="Arial"/>
              </a:rPr>
              <a:t>Availability Set</a:t>
            </a:r>
          </a:p>
        </p:txBody>
      </p:sp>
      <p:pic>
        <p:nvPicPr>
          <p:cNvPr id="36" name="Picture 35">
            <a:extLst>
              <a:ext uri="{FF2B5EF4-FFF2-40B4-BE49-F238E27FC236}">
                <a16:creationId xmlns:a16="http://schemas.microsoft.com/office/drawing/2014/main" id="{BD517EE9-424C-4114-8875-077874992A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9070" y="5403280"/>
            <a:ext cx="498191" cy="477249"/>
          </a:xfrm>
          <a:prstGeom prst="rect">
            <a:avLst/>
          </a:prstGeom>
          <a:noFill/>
          <a:ln w="9525">
            <a:noFill/>
            <a:prstDash val="sysDash"/>
          </a:ln>
        </p:spPr>
      </p:pic>
      <p:pic>
        <p:nvPicPr>
          <p:cNvPr id="37" name="Picture 36">
            <a:extLst>
              <a:ext uri="{FF2B5EF4-FFF2-40B4-BE49-F238E27FC236}">
                <a16:creationId xmlns:a16="http://schemas.microsoft.com/office/drawing/2014/main" id="{0540E75B-0B59-42AA-B0C4-1773D4632A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1389" y="5401289"/>
            <a:ext cx="498191" cy="477249"/>
          </a:xfrm>
          <a:prstGeom prst="rect">
            <a:avLst/>
          </a:prstGeom>
          <a:noFill/>
          <a:ln>
            <a:noFill/>
            <a:prstDash val="sysDash"/>
          </a:ln>
        </p:spPr>
      </p:pic>
      <p:sp>
        <p:nvSpPr>
          <p:cNvPr id="38" name="Rectangle 37">
            <a:extLst>
              <a:ext uri="{FF2B5EF4-FFF2-40B4-BE49-F238E27FC236}">
                <a16:creationId xmlns:a16="http://schemas.microsoft.com/office/drawing/2014/main" id="{8F395D5F-FDD6-4495-8E34-070F29AE4E87}"/>
              </a:ext>
            </a:extLst>
          </p:cNvPr>
          <p:cNvSpPr/>
          <p:nvPr/>
        </p:nvSpPr>
        <p:spPr bwMode="auto">
          <a:xfrm>
            <a:off x="9397030" y="5992236"/>
            <a:ext cx="511809" cy="32841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0960" tIns="60957" rIns="60960" bIns="60957" numCol="1" rtlCol="0" anchor="ctr" anchorCtr="0" compatLnSpc="1">
            <a:prstTxWarp prst="textNoShape">
              <a:avLst/>
            </a:prstTxWarp>
            <a:spAutoFit/>
          </a:bodyPr>
          <a:lstStyle/>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SQLVM1</a:t>
            </a:r>
          </a:p>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10.4.0.6</a:t>
            </a:r>
          </a:p>
        </p:txBody>
      </p:sp>
      <p:sp>
        <p:nvSpPr>
          <p:cNvPr id="39" name="Rectangle 38">
            <a:extLst>
              <a:ext uri="{FF2B5EF4-FFF2-40B4-BE49-F238E27FC236}">
                <a16:creationId xmlns:a16="http://schemas.microsoft.com/office/drawing/2014/main" id="{DF172919-1CC5-4758-8E8C-C3861E65FB10}"/>
              </a:ext>
            </a:extLst>
          </p:cNvPr>
          <p:cNvSpPr/>
          <p:nvPr/>
        </p:nvSpPr>
        <p:spPr bwMode="auto">
          <a:xfrm>
            <a:off x="8017380" y="5973866"/>
            <a:ext cx="511811" cy="32841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0960" tIns="60957" rIns="60960" bIns="60957" numCol="1" rtlCol="0" anchor="ctr" anchorCtr="0" compatLnSpc="1">
            <a:prstTxWarp prst="textNoShape">
              <a:avLst/>
            </a:prstTxWarp>
            <a:spAutoFit/>
          </a:bodyPr>
          <a:lstStyle/>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SQLVM2</a:t>
            </a:r>
          </a:p>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10.4.0.5</a:t>
            </a:r>
          </a:p>
        </p:txBody>
      </p:sp>
      <p:sp>
        <p:nvSpPr>
          <p:cNvPr id="40" name="Rectangle: Rounded Corners 39">
            <a:extLst>
              <a:ext uri="{FF2B5EF4-FFF2-40B4-BE49-F238E27FC236}">
                <a16:creationId xmlns:a16="http://schemas.microsoft.com/office/drawing/2014/main" id="{A58A18BF-8811-441A-BF11-39842EB7E67A}"/>
              </a:ext>
            </a:extLst>
          </p:cNvPr>
          <p:cNvSpPr/>
          <p:nvPr/>
        </p:nvSpPr>
        <p:spPr>
          <a:xfrm>
            <a:off x="7858335" y="5330105"/>
            <a:ext cx="3717796" cy="1127875"/>
          </a:xfrm>
          <a:prstGeom prst="roundRect">
            <a:avLst/>
          </a:prstGeom>
          <a:noFill/>
          <a:ln>
            <a:solidFill>
              <a:srgbClr val="009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800" kern="0">
              <a:solidFill>
                <a:srgbClr val="FFFFFF"/>
              </a:solidFill>
              <a:latin typeface="Arial"/>
              <a:sym typeface="Arial"/>
            </a:endParaRPr>
          </a:p>
        </p:txBody>
      </p:sp>
      <p:pic>
        <p:nvPicPr>
          <p:cNvPr id="41" name="Picture 40">
            <a:extLst>
              <a:ext uri="{FF2B5EF4-FFF2-40B4-BE49-F238E27FC236}">
                <a16:creationId xmlns:a16="http://schemas.microsoft.com/office/drawing/2014/main" id="{4C83C5C0-1375-4476-B254-4FE3B2ECD8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8983" y="5401289"/>
            <a:ext cx="498191" cy="477249"/>
          </a:xfrm>
          <a:prstGeom prst="rect">
            <a:avLst/>
          </a:prstGeom>
          <a:noFill/>
          <a:ln w="9525">
            <a:noFill/>
            <a:prstDash val="sysDash"/>
          </a:ln>
        </p:spPr>
      </p:pic>
      <p:sp>
        <p:nvSpPr>
          <p:cNvPr id="42" name="Rectangle 41">
            <a:extLst>
              <a:ext uri="{FF2B5EF4-FFF2-40B4-BE49-F238E27FC236}">
                <a16:creationId xmlns:a16="http://schemas.microsoft.com/office/drawing/2014/main" id="{77483C1B-95AE-40CB-B956-DD9F4D40E32C}"/>
              </a:ext>
            </a:extLst>
          </p:cNvPr>
          <p:cNvSpPr/>
          <p:nvPr/>
        </p:nvSpPr>
        <p:spPr bwMode="auto">
          <a:xfrm>
            <a:off x="10648983" y="5990245"/>
            <a:ext cx="500036" cy="328417"/>
          </a:xfrm>
          <a:prstGeom prst="rect">
            <a:avLst/>
          </a:prstGeom>
          <a:solidFill>
            <a:schemeClr val="bg2"/>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0960" tIns="60957" rIns="60960" bIns="60957" numCol="1" rtlCol="0" anchor="ctr" anchorCtr="0" compatLnSpc="1">
            <a:prstTxWarp prst="textNoShape">
              <a:avLst/>
            </a:prstTxWarp>
            <a:spAutoFit/>
          </a:bodyPr>
          <a:lstStyle/>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SQLVM3</a:t>
            </a:r>
          </a:p>
          <a:p>
            <a:pPr algn="ctr" defTabSz="1216980" fontAlgn="base">
              <a:spcBef>
                <a:spcPct val="0"/>
              </a:spcBef>
              <a:spcAft>
                <a:spcPct val="0"/>
              </a:spcAft>
            </a:pPr>
            <a:r>
              <a:rPr lang="en-US" sz="667" b="1" kern="0">
                <a:ln>
                  <a:solidFill>
                    <a:srgbClr val="FFFFFF">
                      <a:alpha val="0"/>
                    </a:srgbClr>
                  </a:solidFill>
                </a:ln>
                <a:solidFill>
                  <a:schemeClr val="tx1"/>
                </a:solidFill>
                <a:latin typeface="Arial"/>
                <a:sym typeface="Arial"/>
              </a:rPr>
              <a:t>10.4.0.7</a:t>
            </a:r>
          </a:p>
        </p:txBody>
      </p:sp>
      <p:sp>
        <p:nvSpPr>
          <p:cNvPr id="43" name="TextBox 42">
            <a:extLst>
              <a:ext uri="{FF2B5EF4-FFF2-40B4-BE49-F238E27FC236}">
                <a16:creationId xmlns:a16="http://schemas.microsoft.com/office/drawing/2014/main" id="{83C96103-00B4-4F7E-8ACF-896CF1C554D9}"/>
              </a:ext>
            </a:extLst>
          </p:cNvPr>
          <p:cNvSpPr txBox="1"/>
          <p:nvPr/>
        </p:nvSpPr>
        <p:spPr>
          <a:xfrm rot="5400000">
            <a:off x="6888397" y="5819671"/>
            <a:ext cx="1256123" cy="276999"/>
          </a:xfrm>
          <a:prstGeom prst="rect">
            <a:avLst/>
          </a:prstGeom>
          <a:noFill/>
        </p:spPr>
        <p:txBody>
          <a:bodyPr wrap="square" rtlCol="0">
            <a:spAutoFit/>
          </a:bodyPr>
          <a:lstStyle/>
          <a:p>
            <a:pPr defTabSz="1219170"/>
            <a:r>
              <a:rPr lang="en-US" sz="1200" kern="0">
                <a:solidFill>
                  <a:srgbClr val="000000"/>
                </a:solidFill>
                <a:latin typeface="Arial"/>
                <a:cs typeface="Arial"/>
                <a:sym typeface="Arial"/>
              </a:rPr>
              <a:t>Availability Set</a:t>
            </a:r>
          </a:p>
        </p:txBody>
      </p:sp>
      <p:pic>
        <p:nvPicPr>
          <p:cNvPr id="44" name="Picture 43">
            <a:extLst>
              <a:ext uri="{FF2B5EF4-FFF2-40B4-BE49-F238E27FC236}">
                <a16:creationId xmlns:a16="http://schemas.microsoft.com/office/drawing/2014/main" id="{5233CC39-707F-4FD6-9B21-A49FDCA1256D}"/>
              </a:ext>
            </a:extLst>
          </p:cNvPr>
          <p:cNvPicPr>
            <a:picLocks noChangeAspect="1"/>
          </p:cNvPicPr>
          <p:nvPr/>
        </p:nvPicPr>
        <p:blipFill>
          <a:blip r:embed="rId4"/>
          <a:stretch>
            <a:fillRect/>
          </a:stretch>
        </p:blipFill>
        <p:spPr>
          <a:xfrm>
            <a:off x="9232922" y="4486860"/>
            <a:ext cx="615549" cy="615549"/>
          </a:xfrm>
          <a:prstGeom prst="rect">
            <a:avLst/>
          </a:prstGeom>
        </p:spPr>
      </p:pic>
      <p:cxnSp>
        <p:nvCxnSpPr>
          <p:cNvPr id="45" name="Straight Arrow Connector 44">
            <a:extLst>
              <a:ext uri="{FF2B5EF4-FFF2-40B4-BE49-F238E27FC236}">
                <a16:creationId xmlns:a16="http://schemas.microsoft.com/office/drawing/2014/main" id="{69B88CF9-9AC3-42F5-B0C8-0FB1EEBA0678}"/>
              </a:ext>
            </a:extLst>
          </p:cNvPr>
          <p:cNvCxnSpPr/>
          <p:nvPr/>
        </p:nvCxnSpPr>
        <p:spPr>
          <a:xfrm>
            <a:off x="9546991" y="5070893"/>
            <a:ext cx="0" cy="427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2081E0EB-763A-4954-8236-E1E74FE57570}"/>
              </a:ext>
            </a:extLst>
          </p:cNvPr>
          <p:cNvSpPr/>
          <p:nvPr/>
        </p:nvSpPr>
        <p:spPr bwMode="auto">
          <a:xfrm>
            <a:off x="10135355" y="4473721"/>
            <a:ext cx="979114" cy="615547"/>
          </a:xfrm>
          <a:prstGeom prst="rect">
            <a:avLst/>
          </a:prstGeom>
          <a:solidFill>
            <a:srgbClr val="0093FF"/>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60960" tIns="60957" rIns="60960" bIns="60957" numCol="1" rtlCol="0" anchor="ctr" anchorCtr="0" compatLnSpc="1">
            <a:prstTxWarp prst="textNoShape">
              <a:avLst/>
            </a:prstTxWarp>
            <a:spAutoFit/>
          </a:bodyPr>
          <a:lstStyle/>
          <a:p>
            <a:pPr algn="ctr" defTabSz="1216980" fontAlgn="base">
              <a:spcBef>
                <a:spcPct val="0"/>
              </a:spcBef>
              <a:spcAft>
                <a:spcPct val="0"/>
              </a:spcAft>
              <a:defRPr/>
            </a:pPr>
            <a:r>
              <a:rPr lang="en-US" sz="1600" kern="0" err="1">
                <a:ln>
                  <a:solidFill>
                    <a:srgbClr val="FFFFFF">
                      <a:alpha val="0"/>
                    </a:srgbClr>
                  </a:solidFill>
                </a:ln>
                <a:solidFill>
                  <a:srgbClr val="FFFFFF">
                    <a:alpha val="99000"/>
                  </a:srgbClr>
                </a:solidFill>
                <a:latin typeface="Arial"/>
                <a:sym typeface="Arial"/>
              </a:rPr>
              <a:t>AzintLB</a:t>
            </a:r>
            <a:endParaRPr lang="en-US" sz="1600" kern="0">
              <a:ln>
                <a:solidFill>
                  <a:srgbClr val="FFFFFF">
                    <a:alpha val="0"/>
                  </a:srgbClr>
                </a:solidFill>
              </a:ln>
              <a:solidFill>
                <a:srgbClr val="FFFFFF">
                  <a:alpha val="99000"/>
                </a:srgbClr>
              </a:solidFill>
              <a:latin typeface="Arial"/>
              <a:sym typeface="Arial"/>
            </a:endParaRPr>
          </a:p>
          <a:p>
            <a:pPr algn="ctr" defTabSz="1216980" fontAlgn="base">
              <a:spcBef>
                <a:spcPct val="0"/>
              </a:spcBef>
              <a:spcAft>
                <a:spcPct val="0"/>
              </a:spcAft>
              <a:defRPr/>
            </a:pPr>
            <a:r>
              <a:rPr lang="en-US" sz="1600" kern="0">
                <a:ln>
                  <a:solidFill>
                    <a:srgbClr val="FFFFFF">
                      <a:alpha val="0"/>
                    </a:srgbClr>
                  </a:solidFill>
                </a:ln>
                <a:solidFill>
                  <a:srgbClr val="FFFFFF">
                    <a:alpha val="99000"/>
                  </a:srgbClr>
                </a:solidFill>
                <a:latin typeface="Arial"/>
                <a:sym typeface="Arial"/>
              </a:rPr>
              <a:t>10.4.0.25</a:t>
            </a:r>
          </a:p>
        </p:txBody>
      </p:sp>
    </p:spTree>
    <p:custDataLst>
      <p:tags r:id="rId1"/>
    </p:custDataLst>
    <p:extLst>
      <p:ext uri="{BB962C8B-B14F-4D97-AF65-F5344CB8AC3E}">
        <p14:creationId xmlns:p14="http://schemas.microsoft.com/office/powerpoint/2010/main" val="255363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svg="http://schemas.microsoft.com/office/drawing/2016/SVG/main"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9575-D6EB-4FAC-851B-57A56781B106}"/>
              </a:ext>
            </a:extLst>
          </p:cNvPr>
          <p:cNvSpPr>
            <a:spLocks noGrp="1"/>
          </p:cNvSpPr>
          <p:nvPr>
            <p:ph type="title"/>
          </p:nvPr>
        </p:nvSpPr>
        <p:spPr/>
        <p:txBody>
          <a:bodyPr/>
          <a:lstStyle/>
          <a:p>
            <a:r>
              <a:rPr lang="en-US"/>
              <a:t>Azure Network Watcher</a:t>
            </a:r>
          </a:p>
        </p:txBody>
      </p:sp>
      <p:pic>
        <p:nvPicPr>
          <p:cNvPr id="7" name="Picture 6">
            <a:extLst>
              <a:ext uri="{FF2B5EF4-FFF2-40B4-BE49-F238E27FC236}">
                <a16:creationId xmlns:a16="http://schemas.microsoft.com/office/drawing/2014/main" id="{B2D4B0AA-A538-419D-8EFC-6007EB4D42BA}"/>
              </a:ext>
            </a:extLst>
          </p:cNvPr>
          <p:cNvPicPr>
            <a:picLocks noChangeAspect="1"/>
          </p:cNvPicPr>
          <p:nvPr/>
        </p:nvPicPr>
        <p:blipFill>
          <a:blip r:embed="rId4"/>
          <a:stretch>
            <a:fillRect/>
          </a:stretch>
        </p:blipFill>
        <p:spPr>
          <a:xfrm>
            <a:off x="8360820" y="203853"/>
            <a:ext cx="2481852" cy="6450294"/>
          </a:xfrm>
          <a:prstGeom prst="rect">
            <a:avLst/>
          </a:prstGeom>
          <a:ln w="12700">
            <a:solidFill>
              <a:schemeClr val="tx1"/>
            </a:solidFill>
          </a:ln>
        </p:spPr>
      </p:pic>
      <p:sp>
        <p:nvSpPr>
          <p:cNvPr id="11" name="Content Placeholder 2">
            <a:extLst>
              <a:ext uri="{FF2B5EF4-FFF2-40B4-BE49-F238E27FC236}">
                <a16:creationId xmlns:a16="http://schemas.microsoft.com/office/drawing/2014/main" id="{87CDF45A-32B3-412A-B250-9F1A1398EBBA}"/>
              </a:ext>
            </a:extLst>
          </p:cNvPr>
          <p:cNvSpPr txBox="1">
            <a:spLocks/>
          </p:cNvSpPr>
          <p:nvPr/>
        </p:nvSpPr>
        <p:spPr>
          <a:xfrm>
            <a:off x="255952" y="1220755"/>
            <a:ext cx="10178323" cy="359359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a:solidFill>
                  <a:schemeClr val="tx1"/>
                </a:solidFill>
              </a:rPr>
              <a:t>Recently added Networking feature, providing</a:t>
            </a:r>
          </a:p>
          <a:p>
            <a:pPr lvl="1"/>
            <a:r>
              <a:rPr lang="en-US" sz="2000" dirty="0">
                <a:solidFill>
                  <a:schemeClr val="tx1"/>
                </a:solidFill>
              </a:rPr>
              <a:t>Topology</a:t>
            </a:r>
          </a:p>
          <a:p>
            <a:pPr lvl="1"/>
            <a:r>
              <a:rPr lang="en-US" sz="2000" dirty="0">
                <a:solidFill>
                  <a:schemeClr val="tx1"/>
                </a:solidFill>
              </a:rPr>
              <a:t>Variable Packet Capture</a:t>
            </a:r>
          </a:p>
          <a:p>
            <a:pPr lvl="1"/>
            <a:r>
              <a:rPr lang="en-US" sz="2000" dirty="0">
                <a:solidFill>
                  <a:schemeClr val="tx1"/>
                </a:solidFill>
              </a:rPr>
              <a:t>IP Flow Verify</a:t>
            </a:r>
          </a:p>
          <a:p>
            <a:pPr lvl="1"/>
            <a:r>
              <a:rPr lang="en-US" sz="2000" dirty="0">
                <a:solidFill>
                  <a:schemeClr val="tx1"/>
                </a:solidFill>
              </a:rPr>
              <a:t>Next Hop</a:t>
            </a:r>
          </a:p>
          <a:p>
            <a:pPr lvl="1"/>
            <a:r>
              <a:rPr lang="en-US" sz="2000" dirty="0">
                <a:solidFill>
                  <a:schemeClr val="tx1"/>
                </a:solidFill>
              </a:rPr>
              <a:t>Diagnostics Logging</a:t>
            </a:r>
          </a:p>
          <a:p>
            <a:pPr lvl="1"/>
            <a:r>
              <a:rPr lang="en-US" sz="2000" dirty="0">
                <a:solidFill>
                  <a:schemeClr val="tx1"/>
                </a:solidFill>
              </a:rPr>
              <a:t>Security Group View</a:t>
            </a:r>
          </a:p>
          <a:p>
            <a:pPr lvl="1"/>
            <a:r>
              <a:rPr lang="en-US" sz="2000" dirty="0">
                <a:solidFill>
                  <a:schemeClr val="tx1"/>
                </a:solidFill>
              </a:rPr>
              <a:t>NSG Flow Logging</a:t>
            </a:r>
          </a:p>
          <a:p>
            <a:pPr lvl="1"/>
            <a:r>
              <a:rPr lang="en-US" sz="2000" dirty="0">
                <a:solidFill>
                  <a:schemeClr val="tx1"/>
                </a:solidFill>
              </a:rPr>
              <a:t>VPN Gateway Troubleshooting</a:t>
            </a:r>
          </a:p>
          <a:p>
            <a:pPr lvl="1"/>
            <a:r>
              <a:rPr lang="en-US" sz="2000" dirty="0">
                <a:solidFill>
                  <a:schemeClr val="tx1"/>
                </a:solidFill>
              </a:rPr>
              <a:t>Network Subscription Limits</a:t>
            </a:r>
          </a:p>
          <a:p>
            <a:pPr lvl="1"/>
            <a:r>
              <a:rPr lang="en-US" sz="2000" dirty="0">
                <a:solidFill>
                  <a:schemeClr val="tx1"/>
                </a:solidFill>
              </a:rPr>
              <a:t>Role Based Access Control</a:t>
            </a:r>
          </a:p>
          <a:p>
            <a:pPr lvl="1"/>
            <a:r>
              <a:rPr lang="en-US" sz="2000" dirty="0">
                <a:solidFill>
                  <a:schemeClr val="tx1"/>
                </a:solidFill>
              </a:rPr>
              <a:t>Connectivity</a:t>
            </a:r>
          </a:p>
          <a:p>
            <a:endParaRPr lang="en-US" dirty="0">
              <a:solidFill>
                <a:schemeClr val="tx1"/>
              </a:solidFill>
            </a:endParaRPr>
          </a:p>
          <a:p>
            <a:pPr lvl="1"/>
            <a:endParaRPr lang="en-US" sz="2000" dirty="0">
              <a:solidFill>
                <a:schemeClr val="tx1"/>
              </a:solidFill>
            </a:endParaRPr>
          </a:p>
        </p:txBody>
      </p:sp>
    </p:spTree>
    <p:custDataLst>
      <p:tags r:id="rId1"/>
    </p:custDataLst>
    <p:extLst>
      <p:ext uri="{BB962C8B-B14F-4D97-AF65-F5344CB8AC3E}">
        <p14:creationId xmlns:p14="http://schemas.microsoft.com/office/powerpoint/2010/main" val="39739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14AA-3098-4EBD-8EE5-C6A80B050079}"/>
              </a:ext>
            </a:extLst>
          </p:cNvPr>
          <p:cNvSpPr>
            <a:spLocks noGrp="1"/>
          </p:cNvSpPr>
          <p:nvPr>
            <p:ph type="title"/>
          </p:nvPr>
        </p:nvSpPr>
        <p:spPr/>
        <p:txBody>
          <a:bodyPr/>
          <a:lstStyle/>
          <a:p>
            <a:r>
              <a:rPr lang="en-US"/>
              <a:t>Azure Network Monitor</a:t>
            </a:r>
          </a:p>
        </p:txBody>
      </p:sp>
      <p:sp>
        <p:nvSpPr>
          <p:cNvPr id="3" name="Content Placeholder 2">
            <a:extLst>
              <a:ext uri="{FF2B5EF4-FFF2-40B4-BE49-F238E27FC236}">
                <a16:creationId xmlns:a16="http://schemas.microsoft.com/office/drawing/2014/main" id="{CE055C1F-DB7C-4BD5-A9A2-1F3CDE9EEA2E}"/>
              </a:ext>
            </a:extLst>
          </p:cNvPr>
          <p:cNvSpPr>
            <a:spLocks noGrp="1"/>
          </p:cNvSpPr>
          <p:nvPr>
            <p:ph type="body" sz="quarter" idx="10"/>
          </p:nvPr>
        </p:nvSpPr>
        <p:spPr/>
        <p:txBody>
          <a:bodyPr>
            <a:noAutofit/>
          </a:bodyPr>
          <a:lstStyle/>
          <a:p>
            <a:r>
              <a:rPr lang="en-US" sz="2000" dirty="0"/>
              <a:t>Centralized hub for different Azure Resources Monitoring aspects:</a:t>
            </a:r>
          </a:p>
          <a:p>
            <a:pPr lvl="1"/>
            <a:r>
              <a:rPr lang="en-US" sz="2000" dirty="0"/>
              <a:t>Alerts</a:t>
            </a:r>
          </a:p>
          <a:p>
            <a:pPr lvl="1"/>
            <a:r>
              <a:rPr lang="en-US" sz="2000" dirty="0"/>
              <a:t>Metrics</a:t>
            </a:r>
          </a:p>
          <a:p>
            <a:pPr lvl="1"/>
            <a:r>
              <a:rPr lang="en-US" sz="2000" dirty="0"/>
              <a:t>Log Analytics</a:t>
            </a:r>
          </a:p>
          <a:p>
            <a:pPr lvl="1"/>
            <a:r>
              <a:rPr lang="en-US" sz="2000" dirty="0"/>
              <a:t>Service Health</a:t>
            </a:r>
          </a:p>
          <a:p>
            <a:pPr lvl="1"/>
            <a:r>
              <a:rPr lang="en-US" sz="2000" dirty="0"/>
              <a:t>Application Insights</a:t>
            </a:r>
          </a:p>
          <a:p>
            <a:pPr lvl="1"/>
            <a:r>
              <a:rPr lang="en-US" sz="2000" dirty="0"/>
              <a:t>Network Watcher</a:t>
            </a:r>
          </a:p>
          <a:p>
            <a:pPr lvl="1"/>
            <a:endParaRPr lang="en-US" sz="2000" dirty="0"/>
          </a:p>
        </p:txBody>
      </p:sp>
      <p:pic>
        <p:nvPicPr>
          <p:cNvPr id="4" name="Picture 3">
            <a:extLst>
              <a:ext uri="{FF2B5EF4-FFF2-40B4-BE49-F238E27FC236}">
                <a16:creationId xmlns:a16="http://schemas.microsoft.com/office/drawing/2014/main" id="{29F218C7-C1C5-4BE0-9FD3-F486AD5360A5}"/>
              </a:ext>
            </a:extLst>
          </p:cNvPr>
          <p:cNvPicPr>
            <a:picLocks noChangeAspect="1"/>
          </p:cNvPicPr>
          <p:nvPr/>
        </p:nvPicPr>
        <p:blipFill>
          <a:blip r:embed="rId4"/>
          <a:stretch>
            <a:fillRect/>
          </a:stretch>
        </p:blipFill>
        <p:spPr>
          <a:xfrm>
            <a:off x="4751851" y="1988841"/>
            <a:ext cx="6725663" cy="3746633"/>
          </a:xfrm>
          <a:prstGeom prst="rect">
            <a:avLst/>
          </a:prstGeom>
          <a:ln w="12700">
            <a:solidFill>
              <a:schemeClr val="tx1"/>
            </a:solidFill>
          </a:ln>
        </p:spPr>
      </p:pic>
    </p:spTree>
    <p:custDataLst>
      <p:tags r:id="rId1"/>
    </p:custDataLst>
    <p:extLst>
      <p:ext uri="{BB962C8B-B14F-4D97-AF65-F5344CB8AC3E}">
        <p14:creationId xmlns:p14="http://schemas.microsoft.com/office/powerpoint/2010/main" val="415031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4F6A-DEE7-4910-A13C-CC824BF52D5E}"/>
              </a:ext>
            </a:extLst>
          </p:cNvPr>
          <p:cNvSpPr>
            <a:spLocks noGrp="1"/>
          </p:cNvSpPr>
          <p:nvPr>
            <p:ph type="title"/>
          </p:nvPr>
        </p:nvSpPr>
        <p:spPr/>
        <p:txBody>
          <a:bodyPr/>
          <a:lstStyle/>
          <a:p>
            <a:r>
              <a:rPr lang="en-US"/>
              <a:t>Azure Security Center - Networking</a:t>
            </a:r>
          </a:p>
        </p:txBody>
      </p:sp>
      <p:sp>
        <p:nvSpPr>
          <p:cNvPr id="3" name="Content Placeholder 2">
            <a:extLst>
              <a:ext uri="{FF2B5EF4-FFF2-40B4-BE49-F238E27FC236}">
                <a16:creationId xmlns:a16="http://schemas.microsoft.com/office/drawing/2014/main" id="{8DCF6FCF-CDDF-49AA-8425-78786874E0CA}"/>
              </a:ext>
            </a:extLst>
          </p:cNvPr>
          <p:cNvSpPr>
            <a:spLocks noGrp="1"/>
          </p:cNvSpPr>
          <p:nvPr>
            <p:ph type="body" sz="quarter" idx="10"/>
          </p:nvPr>
        </p:nvSpPr>
        <p:spPr>
          <a:xfrm>
            <a:off x="269303" y="1187644"/>
            <a:ext cx="11655078" cy="4009688"/>
          </a:xfrm>
        </p:spPr>
        <p:txBody>
          <a:bodyPr>
            <a:normAutofit/>
          </a:bodyPr>
          <a:lstStyle/>
          <a:p>
            <a:r>
              <a:rPr lang="en-US" sz="2000"/>
              <a:t>Centralized Dashboard, focusing on Security posture of Azure and hybrid systems and applications</a:t>
            </a:r>
            <a:r>
              <a:rPr lang="en-US" sz="2000">
                <a:solidFill>
                  <a:schemeClr val="tx1"/>
                </a:solidFill>
              </a:rPr>
              <a:t/>
            </a:r>
            <a:br>
              <a:rPr lang="en-US" sz="2000">
                <a:solidFill>
                  <a:schemeClr val="tx1"/>
                </a:solidFill>
              </a:rPr>
            </a:br>
            <a:endParaRPr lang="en-US" sz="2000">
              <a:solidFill>
                <a:schemeClr val="tx1"/>
              </a:solidFill>
            </a:endParaRPr>
          </a:p>
          <a:p>
            <a:r>
              <a:rPr lang="en-US" sz="2000"/>
              <a:t>Active in 3 different areas:</a:t>
            </a:r>
          </a:p>
          <a:p>
            <a:pPr lvl="1"/>
            <a:r>
              <a:rPr lang="en-US" sz="2000">
                <a:solidFill>
                  <a:schemeClr val="tx1"/>
                </a:solidFill>
              </a:rPr>
              <a:t>General Security View</a:t>
            </a:r>
          </a:p>
          <a:p>
            <a:pPr lvl="1"/>
            <a:r>
              <a:rPr lang="en-US" sz="2000">
                <a:solidFill>
                  <a:schemeClr val="tx1"/>
                </a:solidFill>
              </a:rPr>
              <a:t>Prevention</a:t>
            </a:r>
          </a:p>
          <a:p>
            <a:pPr lvl="1"/>
            <a:r>
              <a:rPr lang="en-US" sz="2000">
                <a:solidFill>
                  <a:schemeClr val="tx1"/>
                </a:solidFill>
              </a:rPr>
              <a:t>Detection</a:t>
            </a:r>
            <a:br>
              <a:rPr lang="en-US" sz="2000">
                <a:solidFill>
                  <a:schemeClr val="tx1"/>
                </a:solidFill>
              </a:rPr>
            </a:br>
            <a:endParaRPr lang="en-US" sz="2000">
              <a:solidFill>
                <a:schemeClr val="tx1"/>
              </a:solidFill>
            </a:endParaRPr>
          </a:p>
          <a:p>
            <a:r>
              <a:rPr lang="en-US" sz="2000"/>
              <a:t>Networking Features:</a:t>
            </a:r>
          </a:p>
          <a:p>
            <a:pPr lvl="1"/>
            <a:r>
              <a:rPr lang="en-US" sz="2000">
                <a:solidFill>
                  <a:schemeClr val="tx1"/>
                </a:solidFill>
              </a:rPr>
              <a:t>Networking Recommendations</a:t>
            </a:r>
          </a:p>
          <a:p>
            <a:pPr lvl="1"/>
            <a:r>
              <a:rPr lang="en-US" sz="2000">
                <a:solidFill>
                  <a:schemeClr val="tx1"/>
                </a:solidFill>
              </a:rPr>
              <a:t>Internet Facing Endpoints security view</a:t>
            </a:r>
          </a:p>
          <a:p>
            <a:pPr lvl="1"/>
            <a:r>
              <a:rPr lang="en-US" sz="2000">
                <a:solidFill>
                  <a:schemeClr val="tx1"/>
                </a:solidFill>
              </a:rPr>
              <a:t>Networking Topology security view</a:t>
            </a:r>
          </a:p>
          <a:p>
            <a:pPr lvl="1"/>
            <a:endParaRPr lang="en-US" sz="2000">
              <a:solidFill>
                <a:schemeClr val="tx1"/>
              </a:solidFill>
            </a:endParaRPr>
          </a:p>
        </p:txBody>
      </p:sp>
      <p:pic>
        <p:nvPicPr>
          <p:cNvPr id="4" name="Picture 3">
            <a:extLst>
              <a:ext uri="{FF2B5EF4-FFF2-40B4-BE49-F238E27FC236}">
                <a16:creationId xmlns:a16="http://schemas.microsoft.com/office/drawing/2014/main" id="{29C8C0C7-72EE-43CA-AF66-826ADFF6EB11}"/>
              </a:ext>
            </a:extLst>
          </p:cNvPr>
          <p:cNvPicPr>
            <a:picLocks noChangeAspect="1"/>
          </p:cNvPicPr>
          <p:nvPr/>
        </p:nvPicPr>
        <p:blipFill>
          <a:blip r:embed="rId4"/>
          <a:stretch>
            <a:fillRect/>
          </a:stretch>
        </p:blipFill>
        <p:spPr>
          <a:xfrm>
            <a:off x="6746520" y="2115672"/>
            <a:ext cx="4630373" cy="3611909"/>
          </a:xfrm>
          <a:prstGeom prst="rect">
            <a:avLst/>
          </a:prstGeom>
        </p:spPr>
      </p:pic>
    </p:spTree>
    <p:custDataLst>
      <p:tags r:id="rId1"/>
    </p:custDataLst>
    <p:extLst>
      <p:ext uri="{BB962C8B-B14F-4D97-AF65-F5344CB8AC3E}">
        <p14:creationId xmlns:p14="http://schemas.microsoft.com/office/powerpoint/2010/main" val="37762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FAAF-33EF-475A-942C-C70220F7A30F}"/>
              </a:ext>
            </a:extLst>
          </p:cNvPr>
          <p:cNvSpPr>
            <a:spLocks noGrp="1"/>
          </p:cNvSpPr>
          <p:nvPr>
            <p:ph type="title"/>
          </p:nvPr>
        </p:nvSpPr>
        <p:spPr>
          <a:xfrm>
            <a:off x="584200" y="457200"/>
            <a:ext cx="10960100" cy="433965"/>
          </a:xfrm>
        </p:spPr>
        <p:txBody>
          <a:bodyPr/>
          <a:lstStyle/>
          <a:p>
            <a:pPr>
              <a:spcAft>
                <a:spcPts val="2400"/>
              </a:spcAft>
            </a:pPr>
            <a:r>
              <a:rPr lang="en-US"/>
              <a:t>Manage Identities (15-20%)</a:t>
            </a:r>
          </a:p>
        </p:txBody>
      </p:sp>
      <p:sp>
        <p:nvSpPr>
          <p:cNvPr id="4" name="Text Placeholder 1">
            <a:extLst>
              <a:ext uri="{FF2B5EF4-FFF2-40B4-BE49-F238E27FC236}">
                <a16:creationId xmlns:a16="http://schemas.microsoft.com/office/drawing/2014/main" id="{5C0F821F-C0DF-4C6C-848E-80CFFB5E2C17}"/>
              </a:ext>
            </a:extLst>
          </p:cNvPr>
          <p:cNvSpPr txBox="1">
            <a:spLocks/>
          </p:cNvSpPr>
          <p:nvPr/>
        </p:nvSpPr>
        <p:spPr>
          <a:xfrm>
            <a:off x="520698" y="891165"/>
            <a:ext cx="10535558" cy="2424726"/>
          </a:xfrm>
          <a:prstGeom prst="rect">
            <a:avLst/>
          </a:prstGeom>
        </p:spPr>
        <p:txBody>
          <a:bodyPr vert="horz" wrap="square" lIns="0" tIns="89642" rIns="143428" bIns="89642" rtlCol="0">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2000" dirty="0"/>
              <a:t>Manage Azure Active Directory (AD) </a:t>
            </a:r>
          </a:p>
          <a:p>
            <a:pPr lvl="1" fontAlgn="base"/>
            <a:r>
              <a:rPr lang="en-US" sz="1600" i="1" dirty="0"/>
              <a:t>May include but not limited to:</a:t>
            </a:r>
            <a:r>
              <a:rPr lang="en-US" sz="1600" dirty="0"/>
              <a:t> Add custom domains; configure Azure AD Identity Protection, Azure AD Join, and Enterprise State Roaming; configure self-service password reset; implement conditional access policies; manage multiple directories; perform an access review</a:t>
            </a:r>
            <a:br>
              <a:rPr lang="en-US" sz="1600" dirty="0"/>
            </a:br>
            <a:endParaRPr lang="en-US" sz="1600" dirty="0"/>
          </a:p>
          <a:p>
            <a:pPr fontAlgn="base"/>
            <a:r>
              <a:rPr lang="en-US" sz="2000" dirty="0"/>
              <a:t>Manage Azure AD objects (users, groups, and devices) </a:t>
            </a:r>
          </a:p>
          <a:p>
            <a:pPr lvl="1" fontAlgn="base"/>
            <a:r>
              <a:rPr lang="en-US" sz="1600" i="1" dirty="0"/>
              <a:t>May include but not limited to:</a:t>
            </a:r>
            <a:r>
              <a:rPr lang="en-US" sz="1600" dirty="0"/>
              <a:t> Create users and groups; manage user and group properties; manage device settings; perform bulk user updates</a:t>
            </a:r>
            <a:br>
              <a:rPr lang="en-US" sz="1600" dirty="0"/>
            </a:br>
            <a:endParaRPr lang="en-US" sz="1600" dirty="0"/>
          </a:p>
          <a:p>
            <a:pPr fontAlgn="base"/>
            <a:r>
              <a:rPr lang="en-US" sz="2000" dirty="0"/>
              <a:t>Implement and manage hybrid identities </a:t>
            </a:r>
          </a:p>
          <a:p>
            <a:pPr lvl="1" fontAlgn="base"/>
            <a:r>
              <a:rPr lang="en-US" sz="1600" i="1" dirty="0"/>
              <a:t>May include but not limited to:</a:t>
            </a:r>
            <a:r>
              <a:rPr lang="en-US" sz="1600" dirty="0"/>
              <a:t> Install and configure Azure AD Connect; configure federation and single sign-on; manage Azure AD Connect; manage password sync and writeback</a:t>
            </a:r>
          </a:p>
          <a:p>
            <a:pPr lvl="1" fontAlgn="base"/>
            <a:endParaRPr lang="en-US" sz="1600" dirty="0"/>
          </a:p>
          <a:p>
            <a:pPr fontAlgn="base"/>
            <a:r>
              <a:rPr lang="en-US" sz="2000" dirty="0"/>
              <a:t>Implement Multi-Factor Authentication (MFA) </a:t>
            </a:r>
          </a:p>
          <a:p>
            <a:pPr lvl="1" fontAlgn="base"/>
            <a:r>
              <a:rPr lang="en-US" sz="1600" i="1" dirty="0"/>
              <a:t>May include but not limited to:</a:t>
            </a:r>
            <a:r>
              <a:rPr lang="en-US" sz="1600" dirty="0"/>
              <a:t> Enable MFA for an Azure tenant; configure user accounts for MFA; configure fraud alerts; configure bypass options; configure trusted IPs; configure verification methods; manage role-based access control (RBAC); implement RBAC policies; assign RBAC Roles; create a custom role; configure access to Azure resources by assigning roles; configure management access to Azure</a:t>
            </a:r>
          </a:p>
        </p:txBody>
      </p:sp>
      <p:sp>
        <p:nvSpPr>
          <p:cNvPr id="5" name="Rectangle 4">
            <a:extLst>
              <a:ext uri="{FF2B5EF4-FFF2-40B4-BE49-F238E27FC236}">
                <a16:creationId xmlns:a16="http://schemas.microsoft.com/office/drawing/2014/main" id="{0C9AACD5-6529-4A94-BAF4-2C25E4239705}"/>
              </a:ext>
            </a:extLst>
          </p:cNvPr>
          <p:cNvSpPr/>
          <p:nvPr/>
        </p:nvSpPr>
        <p:spPr bwMode="auto">
          <a:xfrm>
            <a:off x="520698"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Azure AD </a:t>
            </a:r>
            <a:br>
              <a:rPr lang="fr-BE" sz="1600" b="1">
                <a:gradFill>
                  <a:gsLst>
                    <a:gs pos="40075">
                      <a:srgbClr val="FFFFFF"/>
                    </a:gs>
                    <a:gs pos="30000">
                      <a:srgbClr val="FFFFFF"/>
                    </a:gs>
                  </a:gsLst>
                  <a:lin ang="5400000" scaled="0"/>
                </a:gradFill>
              </a:rPr>
            </a:br>
            <a:r>
              <a:rPr lang="fr-BE" sz="1600" b="1">
                <a:gradFill>
                  <a:gsLst>
                    <a:gs pos="40075">
                      <a:srgbClr val="FFFFFF"/>
                    </a:gs>
                    <a:gs pos="30000">
                      <a:srgbClr val="FFFFFF"/>
                    </a:gs>
                  </a:gsLst>
                  <a:lin ang="5400000" scaled="0"/>
                </a:gradFill>
              </a:rPr>
              <a:t>end-to-end</a:t>
            </a:r>
          </a:p>
        </p:txBody>
      </p:sp>
      <p:sp>
        <p:nvSpPr>
          <p:cNvPr id="6" name="Rectangle 5">
            <a:extLst>
              <a:ext uri="{FF2B5EF4-FFF2-40B4-BE49-F238E27FC236}">
                <a16:creationId xmlns:a16="http://schemas.microsoft.com/office/drawing/2014/main" id="{24CC4BCB-33FB-4D5F-9D50-DDFAAC855383}"/>
              </a:ext>
            </a:extLst>
          </p:cNvPr>
          <p:cNvSpPr/>
          <p:nvPr/>
        </p:nvSpPr>
        <p:spPr bwMode="auto">
          <a:xfrm>
            <a:off x="2795813"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MFA, </a:t>
            </a:r>
            <a:r>
              <a:rPr lang="fr-BE" sz="1600" b="1" err="1">
                <a:gradFill>
                  <a:gsLst>
                    <a:gs pos="40075">
                      <a:srgbClr val="FFFFFF"/>
                    </a:gs>
                    <a:gs pos="30000">
                      <a:srgbClr val="FFFFFF"/>
                    </a:gs>
                  </a:gsLst>
                  <a:lin ang="5400000" scaled="0"/>
                </a:gradFill>
              </a:rPr>
              <a:t>Conditional</a:t>
            </a:r>
            <a:r>
              <a:rPr lang="fr-BE" sz="1600" b="1">
                <a:gradFill>
                  <a:gsLst>
                    <a:gs pos="40075">
                      <a:srgbClr val="FFFFFF"/>
                    </a:gs>
                    <a:gs pos="30000">
                      <a:srgbClr val="FFFFFF"/>
                    </a:gs>
                  </a:gsLst>
                  <a:lin ang="5400000" scaled="0"/>
                </a:gradFill>
              </a:rPr>
              <a:t> Access, PW Reset</a:t>
            </a:r>
          </a:p>
        </p:txBody>
      </p:sp>
      <p:sp>
        <p:nvSpPr>
          <p:cNvPr id="7" name="Rectangle 6">
            <a:extLst>
              <a:ext uri="{FF2B5EF4-FFF2-40B4-BE49-F238E27FC236}">
                <a16:creationId xmlns:a16="http://schemas.microsoft.com/office/drawing/2014/main" id="{C2D77256-4FC0-43BE-A8B4-BF46B79121C4}"/>
              </a:ext>
            </a:extLst>
          </p:cNvPr>
          <p:cNvSpPr/>
          <p:nvPr/>
        </p:nvSpPr>
        <p:spPr bwMode="auto">
          <a:xfrm>
            <a:off x="5072379"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Bulk user management</a:t>
            </a:r>
          </a:p>
        </p:txBody>
      </p:sp>
      <p:sp>
        <p:nvSpPr>
          <p:cNvPr id="8" name="Rectangle 7">
            <a:extLst>
              <a:ext uri="{FF2B5EF4-FFF2-40B4-BE49-F238E27FC236}">
                <a16:creationId xmlns:a16="http://schemas.microsoft.com/office/drawing/2014/main" id="{CCC6588A-3191-4A34-890F-885C20F77918}"/>
              </a:ext>
            </a:extLst>
          </p:cNvPr>
          <p:cNvSpPr/>
          <p:nvPr/>
        </p:nvSpPr>
        <p:spPr bwMode="auto">
          <a:xfrm>
            <a:off x="7348945"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a:gradFill>
                  <a:gsLst>
                    <a:gs pos="40075">
                      <a:srgbClr val="FFFFFF"/>
                    </a:gs>
                    <a:gs pos="30000">
                      <a:srgbClr val="FFFFFF"/>
                    </a:gs>
                  </a:gsLst>
                  <a:lin ang="5400000" scaled="0"/>
                </a:gradFill>
              </a:rPr>
              <a:t>Azure AD </a:t>
            </a:r>
            <a:r>
              <a:rPr lang="fr-BE" sz="1600" b="1" err="1">
                <a:gradFill>
                  <a:gsLst>
                    <a:gs pos="40075">
                      <a:srgbClr val="FFFFFF"/>
                    </a:gs>
                    <a:gs pos="30000">
                      <a:srgbClr val="FFFFFF"/>
                    </a:gs>
                  </a:gsLst>
                  <a:lin ang="5400000" scaled="0"/>
                </a:gradFill>
              </a:rPr>
              <a:t>Connect</a:t>
            </a:r>
            <a:endParaRPr lang="fr-BE" sz="1600" b="1">
              <a:gradFill>
                <a:gsLst>
                  <a:gs pos="40075">
                    <a:srgbClr val="FFFFFF"/>
                  </a:gs>
                  <a:gs pos="30000">
                    <a:srgbClr val="FFFFFF"/>
                  </a:gs>
                </a:gsLst>
                <a:lin ang="5400000" scaled="0"/>
              </a:gradFill>
            </a:endParaRPr>
          </a:p>
        </p:txBody>
      </p:sp>
      <p:sp>
        <p:nvSpPr>
          <p:cNvPr id="9" name="Rectangle 8">
            <a:extLst>
              <a:ext uri="{FF2B5EF4-FFF2-40B4-BE49-F238E27FC236}">
                <a16:creationId xmlns:a16="http://schemas.microsoft.com/office/drawing/2014/main" id="{1B7AFCE7-243B-4AB4-8B7A-364C3F6A01F7}"/>
              </a:ext>
            </a:extLst>
          </p:cNvPr>
          <p:cNvSpPr/>
          <p:nvPr/>
        </p:nvSpPr>
        <p:spPr bwMode="auto">
          <a:xfrm>
            <a:off x="9624060" y="5965440"/>
            <a:ext cx="1920240" cy="52251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fr-BE" sz="1600" b="1" err="1">
                <a:gradFill>
                  <a:gsLst>
                    <a:gs pos="40075">
                      <a:srgbClr val="FFFFFF"/>
                    </a:gs>
                    <a:gs pos="30000">
                      <a:srgbClr val="FFFFFF"/>
                    </a:gs>
                  </a:gsLst>
                  <a:lin ang="5400000" scaled="0"/>
                </a:gradFill>
              </a:rPr>
              <a:t>Federation</a:t>
            </a:r>
            <a:r>
              <a:rPr lang="fr-BE" sz="1600" b="1">
                <a:gradFill>
                  <a:gsLst>
                    <a:gs pos="40075">
                      <a:srgbClr val="FFFFFF"/>
                    </a:gs>
                    <a:gs pos="30000">
                      <a:srgbClr val="FFFFFF"/>
                    </a:gs>
                  </a:gsLst>
                  <a:lin ang="5400000" scaled="0"/>
                </a:gradFill>
              </a:rPr>
              <a:t> - SSO</a:t>
            </a:r>
          </a:p>
        </p:txBody>
      </p:sp>
    </p:spTree>
    <p:extLst>
      <p:ext uri="{BB962C8B-B14F-4D97-AF65-F5344CB8AC3E}">
        <p14:creationId xmlns:p14="http://schemas.microsoft.com/office/powerpoint/2010/main" val="111077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415772"/>
          </a:xfrm>
        </p:spPr>
        <p:txBody>
          <a:bodyPr/>
          <a:lstStyle/>
          <a:p>
            <a:r>
              <a:rPr lang="en-US"/>
              <a:t>Manage Azure Active Directory (AD)</a:t>
            </a:r>
            <a:br>
              <a:rPr lang="en-US"/>
            </a:br>
            <a:r>
              <a:rPr lang="en-US" sz="2000"/>
              <a:t>Azure AD Join</a:t>
            </a:r>
            <a:br>
              <a:rPr lang="en-US" sz="2000"/>
            </a:br>
            <a:endParaRPr lang="en-US"/>
          </a:p>
        </p:txBody>
      </p:sp>
      <p:sp>
        <p:nvSpPr>
          <p:cNvPr id="6" name="Text Placeholder 5"/>
          <p:cNvSpPr>
            <a:spLocks noGrp="1"/>
          </p:cNvSpPr>
          <p:nvPr>
            <p:ph type="body" sz="quarter" idx="10"/>
          </p:nvPr>
        </p:nvSpPr>
        <p:spPr>
          <a:xfrm>
            <a:off x="586740" y="1657528"/>
            <a:ext cx="5041328" cy="4764381"/>
          </a:xfrm>
        </p:spPr>
        <p:txBody>
          <a:bodyPr/>
          <a:lstStyle/>
          <a:p>
            <a:pPr marL="457200" indent="-457200">
              <a:buFont typeface="Arial" panose="020B0604020202020204" pitchFamily="34" charset="0"/>
              <a:buChar char="•"/>
            </a:pPr>
            <a:r>
              <a:rPr lang="en-US"/>
              <a:t>Requires </a:t>
            </a:r>
          </a:p>
          <a:p>
            <a:pPr marL="685800" lvl="1" indent="-457200">
              <a:buFont typeface="Arial" panose="020B0604020202020204" pitchFamily="34" charset="0"/>
              <a:buChar char="•"/>
            </a:pPr>
            <a:r>
              <a:rPr lang="en-US" sz="1600"/>
              <a:t>Azure AD + Subscription</a:t>
            </a:r>
          </a:p>
          <a:p>
            <a:pPr marL="685800" lvl="1" indent="-457200">
              <a:buFont typeface="Arial" panose="020B0604020202020204" pitchFamily="34" charset="0"/>
              <a:buChar char="•"/>
            </a:pPr>
            <a:r>
              <a:rPr lang="en-US" sz="1600"/>
              <a:t>Windows 10 (Pro/Ent)</a:t>
            </a:r>
            <a:br>
              <a:rPr lang="en-US" sz="1600"/>
            </a:br>
            <a:endParaRPr lang="en-US" sz="1600"/>
          </a:p>
          <a:p>
            <a:pPr marL="342900" indent="-342900">
              <a:buFont typeface="Arial" panose="020B0604020202020204" pitchFamily="34" charset="0"/>
              <a:buChar char="•"/>
            </a:pPr>
            <a:r>
              <a:rPr lang="en-US" sz="2400"/>
              <a:t>Admin Tasks</a:t>
            </a:r>
          </a:p>
          <a:p>
            <a:pPr marL="571500" lvl="1" indent="-342900">
              <a:buFont typeface="Arial" panose="020B0604020202020204" pitchFamily="34" charset="0"/>
              <a:buChar char="•"/>
            </a:pPr>
            <a:r>
              <a:rPr lang="en-US" sz="1600"/>
              <a:t>See picture -&gt;</a:t>
            </a:r>
            <a:br>
              <a:rPr lang="en-US" sz="1600"/>
            </a:br>
            <a:endParaRPr lang="en-US" sz="1600"/>
          </a:p>
          <a:p>
            <a:pPr marL="342900" indent="-342900">
              <a:buFont typeface="Arial" panose="020B0604020202020204" pitchFamily="34" charset="0"/>
              <a:buChar char="•"/>
            </a:pPr>
            <a:r>
              <a:rPr lang="en-US" sz="2400"/>
              <a:t>User Tasks</a:t>
            </a:r>
          </a:p>
          <a:p>
            <a:pPr marL="571500" lvl="1" indent="-342900">
              <a:buFont typeface="Arial" panose="020B0604020202020204" pitchFamily="34" charset="0"/>
              <a:buChar char="•"/>
            </a:pPr>
            <a:r>
              <a:rPr lang="en-US" sz="1600">
                <a:hlinkClick r:id="rId3"/>
              </a:rPr>
              <a:t>Register Windows 10 Device</a:t>
            </a:r>
            <a:r>
              <a:rPr lang="en-US" sz="1600"/>
              <a:t> – BYOD</a:t>
            </a:r>
          </a:p>
          <a:p>
            <a:pPr marL="571500" lvl="1" indent="-342900">
              <a:buFont typeface="Arial" panose="020B0604020202020204" pitchFamily="34" charset="0"/>
              <a:buChar char="•"/>
            </a:pPr>
            <a:r>
              <a:rPr lang="en-US" sz="1600"/>
              <a:t>Join Corp Device</a:t>
            </a:r>
          </a:p>
          <a:p>
            <a:pPr marL="800100" lvl="2" indent="-342900">
              <a:buFont typeface="Arial" panose="020B0604020202020204" pitchFamily="34" charset="0"/>
              <a:buChar char="•"/>
            </a:pPr>
            <a:r>
              <a:rPr lang="en-US" sz="1200"/>
              <a:t>Settings, Account, Access Work or School</a:t>
            </a:r>
          </a:p>
          <a:p>
            <a:pPr marL="342900" indent="-342900">
              <a:buFont typeface="Arial" panose="020B0604020202020204" pitchFamily="34" charset="0"/>
              <a:buChar char="•"/>
            </a:pPr>
            <a:r>
              <a:rPr lang="en-US" sz="2400"/>
              <a:t>Verify </a:t>
            </a:r>
          </a:p>
          <a:p>
            <a:pPr marL="571500" lvl="1" indent="-342900">
              <a:buFont typeface="Arial" panose="020B0604020202020204" pitchFamily="34" charset="0"/>
              <a:buChar char="•"/>
            </a:pPr>
            <a:endParaRPr lang="en-US" sz="1600"/>
          </a:p>
          <a:p>
            <a:endParaRPr lang="en-US"/>
          </a:p>
        </p:txBody>
      </p:sp>
      <p:sp>
        <p:nvSpPr>
          <p:cNvPr id="2" name="Rectangle 1">
            <a:extLst>
              <a:ext uri="{FF2B5EF4-FFF2-40B4-BE49-F238E27FC236}">
                <a16:creationId xmlns:a16="http://schemas.microsoft.com/office/drawing/2014/main" id="{B3EC3050-5B82-47F7-A194-C3143D90DD7A}"/>
              </a:ext>
            </a:extLst>
          </p:cNvPr>
          <p:cNvSpPr/>
          <p:nvPr/>
        </p:nvSpPr>
        <p:spPr>
          <a:xfrm>
            <a:off x="9271869" y="566136"/>
            <a:ext cx="2563779" cy="363946"/>
          </a:xfrm>
          <a:prstGeom prst="rect">
            <a:avLst/>
          </a:prstGeom>
        </p:spPr>
        <p:txBody>
          <a:bodyPr wrap="none">
            <a:spAutoFit/>
          </a:bodyPr>
          <a:lstStyle/>
          <a:p>
            <a:r>
              <a:rPr lang="en-US">
                <a:hlinkClick r:id="rId4"/>
              </a:rPr>
              <a:t>aka.ms/Azure/Roaming</a:t>
            </a:r>
            <a:r>
              <a:rPr lang="en-US"/>
              <a:t> </a:t>
            </a:r>
          </a:p>
        </p:txBody>
      </p:sp>
      <p:pic>
        <p:nvPicPr>
          <p:cNvPr id="7" name="Picture 6">
            <a:extLst>
              <a:ext uri="{FF2B5EF4-FFF2-40B4-BE49-F238E27FC236}">
                <a16:creationId xmlns:a16="http://schemas.microsoft.com/office/drawing/2014/main" id="{D83E5959-7AF1-45BD-9B62-0DA0B86F4152}"/>
              </a:ext>
            </a:extLst>
          </p:cNvPr>
          <p:cNvPicPr preferRelativeResize="0">
            <a:picLocks/>
          </p:cNvPicPr>
          <p:nvPr/>
        </p:nvPicPr>
        <p:blipFill rotWithShape="1">
          <a:blip r:embed="rId5"/>
          <a:srcRect b="8333"/>
          <a:stretch/>
        </p:blipFill>
        <p:spPr>
          <a:xfrm>
            <a:off x="5160528" y="1591502"/>
            <a:ext cx="6675120" cy="4023360"/>
          </a:xfrm>
          <a:prstGeom prst="rect">
            <a:avLst/>
          </a:prstGeom>
        </p:spPr>
      </p:pic>
      <p:pic>
        <p:nvPicPr>
          <p:cNvPr id="4" name="Picture 3">
            <a:extLst>
              <a:ext uri="{FF2B5EF4-FFF2-40B4-BE49-F238E27FC236}">
                <a16:creationId xmlns:a16="http://schemas.microsoft.com/office/drawing/2014/main" id="{6367E9EE-EC1F-415C-B882-541D1B944895}"/>
              </a:ext>
            </a:extLst>
          </p:cNvPr>
          <p:cNvPicPr>
            <a:picLocks noChangeAspect="1"/>
          </p:cNvPicPr>
          <p:nvPr/>
        </p:nvPicPr>
        <p:blipFill>
          <a:blip r:embed="rId6"/>
          <a:stretch>
            <a:fillRect/>
          </a:stretch>
        </p:blipFill>
        <p:spPr>
          <a:xfrm>
            <a:off x="4735027" y="1550531"/>
            <a:ext cx="4819685" cy="3505226"/>
          </a:xfrm>
          <a:prstGeom prst="rect">
            <a:avLst/>
          </a:prstGeom>
        </p:spPr>
      </p:pic>
      <p:pic>
        <p:nvPicPr>
          <p:cNvPr id="5" name="Picture 4">
            <a:extLst>
              <a:ext uri="{FF2B5EF4-FFF2-40B4-BE49-F238E27FC236}">
                <a16:creationId xmlns:a16="http://schemas.microsoft.com/office/drawing/2014/main" id="{DF460448-85E7-4602-BECA-79FB5267DFFD}"/>
              </a:ext>
            </a:extLst>
          </p:cNvPr>
          <p:cNvPicPr>
            <a:picLocks noChangeAspect="1"/>
          </p:cNvPicPr>
          <p:nvPr/>
        </p:nvPicPr>
        <p:blipFill>
          <a:blip r:embed="rId7"/>
          <a:stretch>
            <a:fillRect/>
          </a:stretch>
        </p:blipFill>
        <p:spPr>
          <a:xfrm>
            <a:off x="5492647" y="2749924"/>
            <a:ext cx="5965877" cy="278684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C23034E-2091-4128-9930-16C2F4B62EC1}"/>
              </a:ext>
            </a:extLst>
          </p:cNvPr>
          <p:cNvPicPr>
            <a:picLocks noChangeAspect="1"/>
          </p:cNvPicPr>
          <p:nvPr/>
        </p:nvPicPr>
        <p:blipFill>
          <a:blip r:embed="rId8"/>
          <a:stretch>
            <a:fillRect/>
          </a:stretch>
        </p:blipFill>
        <p:spPr>
          <a:xfrm>
            <a:off x="2385340" y="5121783"/>
            <a:ext cx="8934814" cy="17583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383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xit" presetSubtype="0" fill="hold" nodeType="with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415772"/>
          </a:xfrm>
        </p:spPr>
        <p:txBody>
          <a:bodyPr/>
          <a:lstStyle/>
          <a:p>
            <a:r>
              <a:rPr lang="en-US"/>
              <a:t>Manage Azure Active Directory (AD)</a:t>
            </a:r>
            <a:br>
              <a:rPr lang="en-US"/>
            </a:br>
            <a:r>
              <a:rPr lang="en-US" sz="2000"/>
              <a:t>Enterprise State Roaming</a:t>
            </a:r>
            <a:br>
              <a:rPr lang="en-US" sz="2000"/>
            </a:br>
            <a:endParaRPr lang="en-US"/>
          </a:p>
        </p:txBody>
      </p:sp>
      <p:sp>
        <p:nvSpPr>
          <p:cNvPr id="6" name="Text Placeholder 5"/>
          <p:cNvSpPr>
            <a:spLocks noGrp="1"/>
          </p:cNvSpPr>
          <p:nvPr>
            <p:ph type="body" sz="quarter" idx="10"/>
          </p:nvPr>
        </p:nvSpPr>
        <p:spPr>
          <a:xfrm>
            <a:off x="586740" y="1657528"/>
            <a:ext cx="5041328" cy="4555093"/>
          </a:xfrm>
        </p:spPr>
        <p:txBody>
          <a:bodyPr/>
          <a:lstStyle/>
          <a:p>
            <a:pPr marL="457200" indent="-457200">
              <a:buFont typeface="Arial" panose="020B0604020202020204" pitchFamily="34" charset="0"/>
              <a:buChar char="•"/>
            </a:pPr>
            <a:r>
              <a:rPr lang="en-US"/>
              <a:t>Requires </a:t>
            </a:r>
          </a:p>
          <a:p>
            <a:pPr marL="685800" lvl="1" indent="-457200">
              <a:buFont typeface="Arial" panose="020B0604020202020204" pitchFamily="34" charset="0"/>
              <a:buChar char="•"/>
            </a:pPr>
            <a:r>
              <a:rPr lang="en-US" sz="1600"/>
              <a:t>Azure AD Premium</a:t>
            </a:r>
          </a:p>
          <a:p>
            <a:pPr marL="685800" lvl="1" indent="-457200">
              <a:buFont typeface="Arial" panose="020B0604020202020204" pitchFamily="34" charset="0"/>
              <a:buChar char="•"/>
            </a:pPr>
            <a:r>
              <a:rPr lang="en-US" sz="1600"/>
              <a:t>Windows 10</a:t>
            </a:r>
          </a:p>
          <a:p>
            <a:pPr marL="685800" lvl="1" indent="-457200">
              <a:buFont typeface="Arial" panose="020B0604020202020204" pitchFamily="34" charset="0"/>
              <a:buChar char="•"/>
            </a:pPr>
            <a:r>
              <a:rPr lang="en-US" sz="1600"/>
              <a:t>Azure AD Domain Join</a:t>
            </a:r>
            <a:br>
              <a:rPr lang="en-US" sz="1600"/>
            </a:br>
            <a:endParaRPr lang="en-US" sz="1600"/>
          </a:p>
          <a:p>
            <a:pPr marL="342900" indent="-342900">
              <a:buFont typeface="Arial" panose="020B0604020202020204" pitchFamily="34" charset="0"/>
              <a:buChar char="•"/>
            </a:pPr>
            <a:r>
              <a:rPr lang="en-US" sz="2400"/>
              <a:t>Other Notables</a:t>
            </a:r>
          </a:p>
          <a:p>
            <a:pPr marL="571500" lvl="1" indent="-342900">
              <a:buFont typeface="Arial" panose="020B0604020202020204" pitchFamily="34" charset="0"/>
              <a:buChar char="•"/>
            </a:pPr>
            <a:r>
              <a:rPr lang="en-US" sz="1600"/>
              <a:t>3 regions: NA, EMEA, APAC</a:t>
            </a:r>
          </a:p>
          <a:p>
            <a:pPr marL="571500" lvl="1" indent="-342900">
              <a:buFont typeface="Arial" panose="020B0604020202020204" pitchFamily="34" charset="0"/>
              <a:buChar char="•"/>
            </a:pPr>
            <a:r>
              <a:rPr lang="en-US" sz="1600"/>
              <a:t>Not replicated across</a:t>
            </a:r>
          </a:p>
          <a:p>
            <a:pPr marL="571500" lvl="1" indent="-342900">
              <a:buFont typeface="Arial" panose="020B0604020202020204" pitchFamily="34" charset="0"/>
              <a:buChar char="•"/>
            </a:pPr>
            <a:r>
              <a:rPr lang="en-US" sz="1600"/>
              <a:t>Country/Region set on attribute</a:t>
            </a:r>
          </a:p>
          <a:p>
            <a:pPr marL="800100" lvl="2" indent="-342900">
              <a:buFont typeface="Arial" panose="020B0604020202020204" pitchFamily="34" charset="0"/>
              <a:buChar char="•"/>
            </a:pPr>
            <a:r>
              <a:rPr lang="en-US" sz="1200"/>
              <a:t>Cannot be changed after!</a:t>
            </a:r>
            <a:br>
              <a:rPr lang="en-US" sz="1200"/>
            </a:br>
            <a:endParaRPr lang="en-US" sz="1200"/>
          </a:p>
          <a:p>
            <a:pPr marL="342900" indent="-342900">
              <a:buFont typeface="Arial" panose="020B0604020202020204" pitchFamily="34" charset="0"/>
              <a:buChar char="•"/>
            </a:pPr>
            <a:r>
              <a:rPr lang="en-US" sz="2400">
                <a:hlinkClick r:id="rId3"/>
              </a:rPr>
              <a:t>Retention</a:t>
            </a:r>
            <a:endParaRPr lang="en-US" sz="2400"/>
          </a:p>
          <a:p>
            <a:pPr marL="571500" lvl="1" indent="-342900">
              <a:buFont typeface="Arial" panose="020B0604020202020204" pitchFamily="34" charset="0"/>
              <a:buChar char="•"/>
            </a:pPr>
            <a:r>
              <a:rPr lang="en-US" sz="1600"/>
              <a:t>Retained until deleted or becomes “Stale”</a:t>
            </a:r>
          </a:p>
          <a:p>
            <a:pPr marL="457200" indent="-457200">
              <a:buFont typeface="Arial" panose="020B0604020202020204" pitchFamily="34" charset="0"/>
              <a:buChar char="•"/>
            </a:pPr>
            <a:endParaRPr lang="en-US"/>
          </a:p>
        </p:txBody>
      </p:sp>
      <p:sp>
        <p:nvSpPr>
          <p:cNvPr id="2" name="Rectangle 1">
            <a:extLst>
              <a:ext uri="{FF2B5EF4-FFF2-40B4-BE49-F238E27FC236}">
                <a16:creationId xmlns:a16="http://schemas.microsoft.com/office/drawing/2014/main" id="{B3EC3050-5B82-47F7-A194-C3143D90DD7A}"/>
              </a:ext>
            </a:extLst>
          </p:cNvPr>
          <p:cNvSpPr/>
          <p:nvPr/>
        </p:nvSpPr>
        <p:spPr>
          <a:xfrm>
            <a:off x="9628221" y="6400800"/>
            <a:ext cx="2563779" cy="363946"/>
          </a:xfrm>
          <a:prstGeom prst="rect">
            <a:avLst/>
          </a:prstGeom>
        </p:spPr>
        <p:txBody>
          <a:bodyPr wrap="none">
            <a:spAutoFit/>
          </a:bodyPr>
          <a:lstStyle/>
          <a:p>
            <a:r>
              <a:rPr lang="en-US">
                <a:hlinkClick r:id="rId4"/>
              </a:rPr>
              <a:t>aka.ms/Azure/Roaming</a:t>
            </a:r>
            <a:r>
              <a:rPr lang="en-US"/>
              <a:t> </a:t>
            </a:r>
          </a:p>
        </p:txBody>
      </p:sp>
      <p:pic>
        <p:nvPicPr>
          <p:cNvPr id="3" name="Picture 2">
            <a:extLst>
              <a:ext uri="{FF2B5EF4-FFF2-40B4-BE49-F238E27FC236}">
                <a16:creationId xmlns:a16="http://schemas.microsoft.com/office/drawing/2014/main" id="{02396311-87D8-45AF-A86E-5B4A08508531}"/>
              </a:ext>
            </a:extLst>
          </p:cNvPr>
          <p:cNvPicPr>
            <a:picLocks noChangeAspect="1"/>
          </p:cNvPicPr>
          <p:nvPr/>
        </p:nvPicPr>
        <p:blipFill>
          <a:blip r:embed="rId5"/>
          <a:stretch>
            <a:fillRect/>
          </a:stretch>
        </p:blipFill>
        <p:spPr>
          <a:xfrm>
            <a:off x="5160528" y="1591502"/>
            <a:ext cx="6717788" cy="4352098"/>
          </a:xfrm>
          <a:prstGeom prst="rect">
            <a:avLst/>
          </a:prstGeom>
        </p:spPr>
      </p:pic>
    </p:spTree>
    <p:extLst>
      <p:ext uri="{BB962C8B-B14F-4D97-AF65-F5344CB8AC3E}">
        <p14:creationId xmlns:p14="http://schemas.microsoft.com/office/powerpoint/2010/main" val="75098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5749237" y="14898"/>
            <a:ext cx="6442763" cy="6857027"/>
          </a:xfrm>
          <a:prstGeom prst="rect">
            <a:avLst/>
          </a:prstGeom>
          <a:solidFill>
            <a:schemeClr val="bg1">
              <a:lumMod val="95000"/>
              <a:alpha val="77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fr-FR" sz="1961">
              <a:gradFill>
                <a:gsLst>
                  <a:gs pos="0">
                    <a:srgbClr val="FFFFFF"/>
                  </a:gs>
                  <a:gs pos="100000">
                    <a:srgbClr val="FFFFFF"/>
                  </a:gs>
                </a:gsLst>
                <a:lin ang="5400000" scaled="0"/>
              </a:gradFill>
            </a:endParaRPr>
          </a:p>
        </p:txBody>
      </p:sp>
      <p:grpSp>
        <p:nvGrpSpPr>
          <p:cNvPr id="4" name="Groupe 3">
            <a:extLst>
              <a:ext uri="{FF2B5EF4-FFF2-40B4-BE49-F238E27FC236}">
                <a16:creationId xmlns:a16="http://schemas.microsoft.com/office/drawing/2014/main" id="{15E2F734-7F6F-428E-80F4-6BD8BDD3BAF7}"/>
              </a:ext>
            </a:extLst>
          </p:cNvPr>
          <p:cNvGrpSpPr>
            <a:grpSpLocks noChangeAspect="1"/>
          </p:cNvGrpSpPr>
          <p:nvPr/>
        </p:nvGrpSpPr>
        <p:grpSpPr>
          <a:xfrm>
            <a:off x="8078376" y="2537275"/>
            <a:ext cx="4022145" cy="2266387"/>
            <a:chOff x="7895326" y="2122381"/>
            <a:chExt cx="4354306" cy="2453550"/>
          </a:xfrm>
        </p:grpSpPr>
        <p:sp>
          <p:nvSpPr>
            <p:cNvPr id="185" name="Freeform: Shape 221">
              <a:extLst>
                <a:ext uri="{FF2B5EF4-FFF2-40B4-BE49-F238E27FC236}">
                  <a16:creationId xmlns:a16="http://schemas.microsoft.com/office/drawing/2014/main" id="{8DEB2724-B26C-4D8F-BF28-B7DB274B281D}"/>
                </a:ext>
              </a:extLst>
            </p:cNvPr>
            <p:cNvSpPr/>
            <p:nvPr/>
          </p:nvSpPr>
          <p:spPr bwMode="auto">
            <a:xfrm>
              <a:off x="7895326" y="2136272"/>
              <a:ext cx="2827447" cy="2403676"/>
            </a:xfrm>
            <a:custGeom>
              <a:avLst/>
              <a:gdLst>
                <a:gd name="connsiteX0" fmla="*/ 2230490 w 2230490"/>
                <a:gd name="connsiteY0" fmla="*/ 0 h 2403676"/>
                <a:gd name="connsiteX1" fmla="*/ 2230490 w 2230490"/>
                <a:gd name="connsiteY1" fmla="*/ 2403676 h 2403676"/>
                <a:gd name="connsiteX2" fmla="*/ 0 w 2230490"/>
                <a:gd name="connsiteY2" fmla="*/ 1355719 h 2403676"/>
                <a:gd name="connsiteX3" fmla="*/ 0 w 2230490"/>
                <a:gd name="connsiteY3" fmla="*/ 1047957 h 2403676"/>
              </a:gdLst>
              <a:ahLst/>
              <a:cxnLst>
                <a:cxn ang="0">
                  <a:pos x="connsiteX0" y="connsiteY0"/>
                </a:cxn>
                <a:cxn ang="0">
                  <a:pos x="connsiteX1" y="connsiteY1"/>
                </a:cxn>
                <a:cxn ang="0">
                  <a:pos x="connsiteX2" y="connsiteY2"/>
                </a:cxn>
                <a:cxn ang="0">
                  <a:pos x="connsiteX3" y="connsiteY3"/>
                </a:cxn>
              </a:cxnLst>
              <a:rect l="l" t="t" r="r" b="b"/>
              <a:pathLst>
                <a:path w="2230490" h="2403676">
                  <a:moveTo>
                    <a:pt x="2230490" y="0"/>
                  </a:moveTo>
                  <a:lnTo>
                    <a:pt x="2230490" y="2403676"/>
                  </a:lnTo>
                  <a:lnTo>
                    <a:pt x="0" y="1355719"/>
                  </a:lnTo>
                  <a:lnTo>
                    <a:pt x="0" y="1047957"/>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186" name="Group 218">
              <a:extLst>
                <a:ext uri="{FF2B5EF4-FFF2-40B4-BE49-F238E27FC236}">
                  <a16:creationId xmlns:a16="http://schemas.microsoft.com/office/drawing/2014/main" id="{670471B4-E5DB-480F-A45D-7E2778201619}"/>
                </a:ext>
              </a:extLst>
            </p:cNvPr>
            <p:cNvGrpSpPr/>
            <p:nvPr/>
          </p:nvGrpSpPr>
          <p:grpSpPr>
            <a:xfrm>
              <a:off x="10740318" y="2122381"/>
              <a:ext cx="1509314" cy="613693"/>
              <a:chOff x="10261871" y="1157891"/>
              <a:chExt cx="1509314" cy="613693"/>
            </a:xfrm>
          </p:grpSpPr>
          <p:sp>
            <p:nvSpPr>
              <p:cNvPr id="187" name="Rectangle 186">
                <a:extLst>
                  <a:ext uri="{FF2B5EF4-FFF2-40B4-BE49-F238E27FC236}">
                    <a16:creationId xmlns:a16="http://schemas.microsoft.com/office/drawing/2014/main" id="{09B57ECA-249A-4585-85C8-8D7F653820A9}"/>
                  </a:ext>
                </a:extLst>
              </p:cNvPr>
              <p:cNvSpPr/>
              <p:nvPr/>
            </p:nvSpPr>
            <p:spPr bwMode="auto">
              <a:xfrm>
                <a:off x="10261871" y="1157891"/>
                <a:ext cx="1509314" cy="613693"/>
              </a:xfrm>
              <a:prstGeom prst="rect">
                <a:avLst/>
              </a:prstGeom>
              <a:solidFill>
                <a:srgbClr val="FFFFFF"/>
              </a:solidFill>
              <a:ln w="38100" cap="sq">
                <a:solidFill>
                  <a:srgbClr val="EAEAEA"/>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143428" rIns="0"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defRPr/>
                </a:pPr>
                <a:r>
                  <a:rPr lang="en-US" sz="1274" spc="-49">
                    <a:solidFill>
                      <a:schemeClr val="tx1"/>
                    </a:solidFill>
                    <a:latin typeface="Segoe UI" panose="020B0502040204020203" pitchFamily="34" charset="0"/>
                    <a:ea typeface="Segoe UI" panose="020B0502040204020203" pitchFamily="34" charset="0"/>
                    <a:cs typeface="Segoe UI" panose="020B0502040204020203" pitchFamily="34" charset="0"/>
                  </a:rPr>
                  <a:t>Azure AD MFA</a:t>
                </a:r>
              </a:p>
            </p:txBody>
          </p:sp>
          <p:pic>
            <p:nvPicPr>
              <p:cNvPr id="188" name="Picture 220">
                <a:extLst>
                  <a:ext uri="{FF2B5EF4-FFF2-40B4-BE49-F238E27FC236}">
                    <a16:creationId xmlns:a16="http://schemas.microsoft.com/office/drawing/2014/main" id="{D4802279-6E8F-48E2-81B5-21954DF763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9318" y="1276711"/>
                <a:ext cx="370375" cy="370375"/>
              </a:xfrm>
              <a:prstGeom prst="rect">
                <a:avLst/>
              </a:prstGeom>
            </p:spPr>
          </p:pic>
        </p:grpSp>
        <p:sp>
          <p:nvSpPr>
            <p:cNvPr id="189" name="Rectangle 188">
              <a:extLst>
                <a:ext uri="{FF2B5EF4-FFF2-40B4-BE49-F238E27FC236}">
                  <a16:creationId xmlns:a16="http://schemas.microsoft.com/office/drawing/2014/main" id="{170848A6-22EF-4B87-BE81-176F6C3F1CA5}"/>
                </a:ext>
              </a:extLst>
            </p:cNvPr>
            <p:cNvSpPr/>
            <p:nvPr/>
          </p:nvSpPr>
          <p:spPr bwMode="auto">
            <a:xfrm>
              <a:off x="10740318" y="2734869"/>
              <a:ext cx="1509314" cy="613693"/>
            </a:xfrm>
            <a:prstGeom prst="rect">
              <a:avLst/>
            </a:prstGeom>
            <a:solidFill>
              <a:srgbClr val="FFFFFF"/>
            </a:solidFill>
            <a:ln w="38100" cap="sq">
              <a:solidFill>
                <a:srgbClr val="EAEAEA"/>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0" name="Rectangle 189">
              <a:extLst>
                <a:ext uri="{FF2B5EF4-FFF2-40B4-BE49-F238E27FC236}">
                  <a16:creationId xmlns:a16="http://schemas.microsoft.com/office/drawing/2014/main" id="{9B1096BA-6690-4CA6-8C00-C6E712D2B907}"/>
                </a:ext>
              </a:extLst>
            </p:cNvPr>
            <p:cNvSpPr/>
            <p:nvPr/>
          </p:nvSpPr>
          <p:spPr bwMode="auto">
            <a:xfrm>
              <a:off x="10741325" y="3962238"/>
              <a:ext cx="1508225" cy="613693"/>
            </a:xfrm>
            <a:prstGeom prst="rect">
              <a:avLst/>
            </a:prstGeom>
            <a:solidFill>
              <a:srgbClr val="FFFFFF"/>
            </a:solidFill>
            <a:ln w="38100" cap="sq">
              <a:solidFill>
                <a:srgbClr val="EAEAEA"/>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1" name="Rectangle 190">
              <a:extLst>
                <a:ext uri="{FF2B5EF4-FFF2-40B4-BE49-F238E27FC236}">
                  <a16:creationId xmlns:a16="http://schemas.microsoft.com/office/drawing/2014/main" id="{5CEDB07F-3EA4-4F8F-96EC-1B4A8F53A861}"/>
                </a:ext>
              </a:extLst>
            </p:cNvPr>
            <p:cNvSpPr/>
            <p:nvPr/>
          </p:nvSpPr>
          <p:spPr bwMode="auto">
            <a:xfrm>
              <a:off x="10741325" y="3348554"/>
              <a:ext cx="1508225" cy="613693"/>
            </a:xfrm>
            <a:prstGeom prst="rect">
              <a:avLst/>
            </a:prstGeom>
            <a:solidFill>
              <a:srgbClr val="FFFFFF"/>
            </a:solidFill>
            <a:ln w="38100" cap="sq">
              <a:solidFill>
                <a:srgbClr val="EAEAEA"/>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92" name="Picture 2" descr="Duo Security">
              <a:extLst>
                <a:ext uri="{FF2B5EF4-FFF2-40B4-BE49-F238E27FC236}">
                  <a16:creationId xmlns:a16="http://schemas.microsoft.com/office/drawing/2014/main" id="{5F925435-8619-479A-AF23-EE5503988EC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34732" y="3538684"/>
              <a:ext cx="720485" cy="23343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226">
              <a:extLst>
                <a:ext uri="{FF2B5EF4-FFF2-40B4-BE49-F238E27FC236}">
                  <a16:creationId xmlns:a16="http://schemas.microsoft.com/office/drawing/2014/main" id="{040F81C5-C9C2-45A6-96BE-1CDACBAB0F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18982" y="2909800"/>
              <a:ext cx="751987" cy="263830"/>
            </a:xfrm>
            <a:prstGeom prst="rect">
              <a:avLst/>
            </a:prstGeom>
          </p:spPr>
        </p:pic>
        <p:pic>
          <p:nvPicPr>
            <p:cNvPr id="194" name="Picture 4" descr="Trusona">
              <a:extLst>
                <a:ext uri="{FF2B5EF4-FFF2-40B4-BE49-F238E27FC236}">
                  <a16:creationId xmlns:a16="http://schemas.microsoft.com/office/drawing/2014/main" id="{0D7B9105-2C14-49CF-AB92-9CE6B6DDE36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25950"/>
            <a:stretch/>
          </p:blipFill>
          <p:spPr bwMode="auto">
            <a:xfrm>
              <a:off x="10977317" y="4166448"/>
              <a:ext cx="1035316" cy="20527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284804" y="100234"/>
            <a:ext cx="11877627" cy="543097"/>
          </a:xfrm>
        </p:spPr>
        <p:txBody>
          <a:bodyPr/>
          <a:lstStyle/>
          <a:p>
            <a:r>
              <a:rPr lang="en-US"/>
              <a:t>Manage Azure Active Directory (AD)</a:t>
            </a:r>
          </a:p>
        </p:txBody>
      </p:sp>
      <p:sp>
        <p:nvSpPr>
          <p:cNvPr id="3" name="Text Placeholder 2"/>
          <p:cNvSpPr>
            <a:spLocks noGrp="1"/>
          </p:cNvSpPr>
          <p:nvPr>
            <p:ph type="body" sz="quarter" idx="10"/>
          </p:nvPr>
        </p:nvSpPr>
        <p:spPr>
          <a:xfrm>
            <a:off x="269241" y="810372"/>
            <a:ext cx="5602654" cy="5985228"/>
          </a:xfrm>
        </p:spPr>
        <p:txBody>
          <a:bodyPr/>
          <a:lstStyle/>
          <a:p>
            <a:pPr>
              <a:spcBef>
                <a:spcPts val="0"/>
              </a:spcBef>
              <a:spcAft>
                <a:spcPts val="333"/>
              </a:spcAft>
              <a:buSzTx/>
              <a:defRPr/>
            </a:pPr>
            <a:r>
              <a:rPr lang="en-US" sz="2353" b="1" dirty="0">
                <a:solidFill>
                  <a:schemeClr val="accent3"/>
                </a:solidFill>
              </a:rPr>
              <a:t>Providing conditional access control to APIs</a:t>
            </a:r>
            <a:r>
              <a:rPr lang="fr-FR" sz="2353" b="1" dirty="0">
                <a:solidFill>
                  <a:schemeClr val="accent3"/>
                </a:solidFill>
              </a:rPr>
              <a:t>+ </a:t>
            </a:r>
            <a:r>
              <a:rPr lang="en-US" sz="2353" b="1" dirty="0">
                <a:solidFill>
                  <a:schemeClr val="accent3"/>
                </a:solidFill>
              </a:rPr>
              <a:t>applications</a:t>
            </a:r>
            <a:endParaRPr lang="fr-FR" sz="2353" b="1" dirty="0">
              <a:solidFill>
                <a:schemeClr val="accent3"/>
              </a:solidFill>
            </a:endParaRPr>
          </a:p>
          <a:p>
            <a:pPr marL="505319" lvl="1" indent="-208720" defTabSz="806801">
              <a:buFont typeface="Arial" pitchFamily="34" charset="0"/>
              <a:buChar char="•"/>
              <a:defRPr/>
            </a:pPr>
            <a:r>
              <a:rPr lang="en-US" sz="1568" dirty="0"/>
              <a:t>With "What if" capabilities</a:t>
            </a:r>
          </a:p>
          <a:p>
            <a:pPr>
              <a:spcBef>
                <a:spcPts val="0"/>
              </a:spcBef>
              <a:spcAft>
                <a:spcPts val="333"/>
              </a:spcAft>
              <a:buSzTx/>
              <a:defRPr/>
            </a:pPr>
            <a:endParaRPr lang="fr-FR" sz="2353" dirty="0"/>
          </a:p>
          <a:p>
            <a:pPr>
              <a:spcBef>
                <a:spcPts val="0"/>
              </a:spcBef>
              <a:spcAft>
                <a:spcPts val="333"/>
              </a:spcAft>
              <a:buSzTx/>
              <a:defRPr/>
            </a:pPr>
            <a:endParaRPr lang="fr-FR" sz="2353" dirty="0"/>
          </a:p>
          <a:p>
            <a:pPr>
              <a:spcBef>
                <a:spcPts val="0"/>
              </a:spcBef>
              <a:spcAft>
                <a:spcPts val="333"/>
              </a:spcAft>
              <a:buSzTx/>
              <a:defRPr/>
            </a:pPr>
            <a:endParaRPr lang="fr-FR" sz="2353" dirty="0"/>
          </a:p>
          <a:p>
            <a:pPr>
              <a:spcBef>
                <a:spcPts val="0"/>
              </a:spcBef>
              <a:spcAft>
                <a:spcPts val="333"/>
              </a:spcAft>
              <a:buSzTx/>
              <a:defRPr/>
            </a:pPr>
            <a:endParaRPr lang="fr-FR" sz="2353" dirty="0"/>
          </a:p>
          <a:p>
            <a:pPr>
              <a:spcBef>
                <a:spcPts val="0"/>
              </a:spcBef>
              <a:spcAft>
                <a:spcPts val="333"/>
              </a:spcAft>
              <a:buSzTx/>
              <a:defRPr/>
            </a:pPr>
            <a:endParaRPr lang="fr-FR" sz="2353" dirty="0"/>
          </a:p>
          <a:p>
            <a:pPr>
              <a:spcBef>
                <a:spcPts val="0"/>
              </a:spcBef>
              <a:spcAft>
                <a:spcPts val="333"/>
              </a:spcAft>
              <a:buSzTx/>
              <a:defRPr/>
            </a:pPr>
            <a:endParaRPr lang="fr-FR" sz="2353" dirty="0"/>
          </a:p>
          <a:p>
            <a:pPr>
              <a:spcBef>
                <a:spcPts val="0"/>
              </a:spcBef>
              <a:spcAft>
                <a:spcPts val="333"/>
              </a:spcAft>
              <a:buSzTx/>
              <a:defRPr/>
            </a:pPr>
            <a:endParaRPr lang="fr-FR" sz="2353" dirty="0"/>
          </a:p>
          <a:p>
            <a:pPr>
              <a:spcBef>
                <a:spcPts val="0"/>
              </a:spcBef>
              <a:spcAft>
                <a:spcPts val="333"/>
              </a:spcAft>
              <a:buSzTx/>
              <a:defRPr/>
            </a:pPr>
            <a:endParaRPr lang="fr-FR" sz="2353" dirty="0"/>
          </a:p>
          <a:p>
            <a:pPr>
              <a:spcBef>
                <a:spcPts val="0"/>
              </a:spcBef>
              <a:spcAft>
                <a:spcPts val="333"/>
              </a:spcAft>
              <a:buSzTx/>
              <a:defRPr/>
            </a:pPr>
            <a:endParaRPr lang="fr-FR" sz="1372" dirty="0"/>
          </a:p>
          <a:p>
            <a:pPr>
              <a:spcBef>
                <a:spcPts val="0"/>
              </a:spcBef>
              <a:spcAft>
                <a:spcPts val="333"/>
              </a:spcAft>
              <a:buSzTx/>
              <a:defRPr/>
            </a:pPr>
            <a:endParaRPr lang="fr-FR" sz="2353" dirty="0"/>
          </a:p>
          <a:p>
            <a:pPr>
              <a:spcBef>
                <a:spcPts val="0"/>
              </a:spcBef>
              <a:spcAft>
                <a:spcPts val="333"/>
              </a:spcAft>
              <a:buSzTx/>
              <a:defRPr/>
            </a:pPr>
            <a:endParaRPr lang="fr-FR" sz="1568" dirty="0"/>
          </a:p>
          <a:p>
            <a:pPr>
              <a:spcBef>
                <a:spcPts val="0"/>
              </a:spcBef>
              <a:spcAft>
                <a:spcPts val="333"/>
              </a:spcAft>
              <a:buSzTx/>
              <a:defRPr/>
            </a:pPr>
            <a:endParaRPr lang="fr-FR" sz="2353" dirty="0"/>
          </a:p>
          <a:p>
            <a:pPr marL="505319" lvl="1" indent="-208720" defTabSz="806801">
              <a:buFont typeface="Arial" pitchFamily="34" charset="0"/>
              <a:buChar char="•"/>
            </a:pPr>
            <a:r>
              <a:rPr lang="en-US" sz="1176" dirty="0"/>
              <a:t>Integrating behavior-based threat analytics via risk-based policies against suspicious logins and compromised credentials</a:t>
            </a:r>
            <a:endParaRPr lang="fr-FR" sz="1176" dirty="0"/>
          </a:p>
        </p:txBody>
      </p:sp>
      <p:sp>
        <p:nvSpPr>
          <p:cNvPr id="38" name="TextBox 54"/>
          <p:cNvSpPr txBox="1"/>
          <p:nvPr/>
        </p:nvSpPr>
        <p:spPr>
          <a:xfrm>
            <a:off x="0" y="6101873"/>
            <a:ext cx="2067681" cy="347571"/>
          </a:xfrm>
          <a:prstGeom prst="rect">
            <a:avLst/>
          </a:prstGeom>
          <a:noFill/>
        </p:spPr>
        <p:txBody>
          <a:bodyPr wrap="square" lIns="91427" tIns="91427" rIns="91427" bIns="91427" rtlCol="0">
            <a:spAutoFit/>
          </a:bodyPr>
          <a:lstStyle/>
          <a:p>
            <a:pPr algn="r">
              <a:lnSpc>
                <a:spcPct val="90000"/>
              </a:lnSpc>
              <a:spcBef>
                <a:spcPct val="20000"/>
              </a:spcBef>
              <a:buSzPct val="90000"/>
            </a:pPr>
            <a:r>
              <a:rPr lang="fr-FR" sz="1176" cap="all">
                <a:gradFill>
                  <a:gsLst>
                    <a:gs pos="2917">
                      <a:srgbClr val="505050"/>
                    </a:gs>
                    <a:gs pos="30000">
                      <a:srgbClr val="505050"/>
                    </a:gs>
                  </a:gsLst>
                  <a:lin ang="5400000" scaled="0"/>
                </a:gradFill>
                <a:cs typeface="Segoe UI Semibold" panose="020B0702040204020203" pitchFamily="34" charset="0"/>
              </a:rPr>
              <a:t>Identity protection</a:t>
            </a:r>
          </a:p>
        </p:txBody>
      </p:sp>
      <p:grpSp>
        <p:nvGrpSpPr>
          <p:cNvPr id="8" name="Groupe 7">
            <a:extLst>
              <a:ext uri="{FF2B5EF4-FFF2-40B4-BE49-F238E27FC236}">
                <a16:creationId xmlns:a16="http://schemas.microsoft.com/office/drawing/2014/main" id="{4C8B7812-FA8F-4373-852F-EFF1D361AE1E}"/>
              </a:ext>
            </a:extLst>
          </p:cNvPr>
          <p:cNvGrpSpPr>
            <a:grpSpLocks noChangeAspect="1"/>
          </p:cNvGrpSpPr>
          <p:nvPr/>
        </p:nvGrpSpPr>
        <p:grpSpPr>
          <a:xfrm>
            <a:off x="2123368" y="1246223"/>
            <a:ext cx="10214557" cy="5095609"/>
            <a:chOff x="2104014" y="450990"/>
            <a:chExt cx="10928797" cy="5451910"/>
          </a:xfrm>
        </p:grpSpPr>
        <p:grpSp>
          <p:nvGrpSpPr>
            <p:cNvPr id="9" name="Group 499">
              <a:extLst>
                <a:ext uri="{FF2B5EF4-FFF2-40B4-BE49-F238E27FC236}">
                  <a16:creationId xmlns:a16="http://schemas.microsoft.com/office/drawing/2014/main" id="{F8DA88DF-92B7-4B36-9478-4260BC3870C5}"/>
                </a:ext>
              </a:extLst>
            </p:cNvPr>
            <p:cNvGrpSpPr/>
            <p:nvPr/>
          </p:nvGrpSpPr>
          <p:grpSpPr>
            <a:xfrm flipV="1">
              <a:off x="8218958" y="450990"/>
              <a:ext cx="1541529" cy="397483"/>
              <a:chOff x="2195733" y="5074484"/>
              <a:chExt cx="1673911" cy="397483"/>
            </a:xfrm>
          </p:grpSpPr>
          <p:cxnSp>
            <p:nvCxnSpPr>
              <p:cNvPr id="182" name="Straight Arrow Connector 500">
                <a:extLst>
                  <a:ext uri="{FF2B5EF4-FFF2-40B4-BE49-F238E27FC236}">
                    <a16:creationId xmlns:a16="http://schemas.microsoft.com/office/drawing/2014/main" id="{72384E9C-47B2-4832-BD01-CB405415E8A5}"/>
                  </a:ext>
                </a:extLst>
              </p:cNvPr>
              <p:cNvCxnSpPr>
                <a:cxnSpLocks/>
              </p:cNvCxnSpPr>
              <p:nvPr/>
            </p:nvCxnSpPr>
            <p:spPr>
              <a:xfrm flipV="1">
                <a:off x="2224230" y="5471967"/>
                <a:ext cx="1645414" cy="0"/>
              </a:xfrm>
              <a:prstGeom prst="straightConnector1">
                <a:avLst/>
              </a:prstGeom>
              <a:noFill/>
              <a:ln w="19050" cap="flat" cmpd="sng" algn="ctr">
                <a:solidFill>
                  <a:srgbClr val="D2D2D2"/>
                </a:solidFill>
                <a:prstDash val="solid"/>
                <a:miter lim="800000"/>
                <a:headEnd type="none" w="med" len="med"/>
                <a:tailEnd type="arrow" w="med" len="med"/>
              </a:ln>
              <a:effectLst/>
            </p:spPr>
          </p:cxnSp>
          <p:cxnSp>
            <p:nvCxnSpPr>
              <p:cNvPr id="183" name="Straight Arrow Connector 502">
                <a:extLst>
                  <a:ext uri="{FF2B5EF4-FFF2-40B4-BE49-F238E27FC236}">
                    <a16:creationId xmlns:a16="http://schemas.microsoft.com/office/drawing/2014/main" id="{9AF642C2-DC61-4D14-B6E9-5808A73A36E1}"/>
                  </a:ext>
                </a:extLst>
              </p:cNvPr>
              <p:cNvCxnSpPr>
                <a:cxnSpLocks/>
              </p:cNvCxnSpPr>
              <p:nvPr/>
            </p:nvCxnSpPr>
            <p:spPr>
              <a:xfrm flipV="1">
                <a:off x="2195733" y="5074484"/>
                <a:ext cx="1427007" cy="0"/>
              </a:xfrm>
              <a:prstGeom prst="straightConnector1">
                <a:avLst/>
              </a:prstGeom>
              <a:noFill/>
              <a:ln w="19050" cap="flat" cmpd="sng" algn="ctr">
                <a:solidFill>
                  <a:srgbClr val="D2D2D2"/>
                </a:solidFill>
                <a:prstDash val="solid"/>
                <a:miter lim="800000"/>
                <a:headEnd type="none" w="med" len="med"/>
                <a:tailEnd type="arrow" w="med" len="med"/>
              </a:ln>
              <a:effectLst/>
            </p:spPr>
          </p:cxnSp>
          <p:cxnSp>
            <p:nvCxnSpPr>
              <p:cNvPr id="184" name="Straight Arrow Connector 503">
                <a:extLst>
                  <a:ext uri="{FF2B5EF4-FFF2-40B4-BE49-F238E27FC236}">
                    <a16:creationId xmlns:a16="http://schemas.microsoft.com/office/drawing/2014/main" id="{8EAF299E-026B-4A3A-9F4D-A92D2B69CB19}"/>
                  </a:ext>
                </a:extLst>
              </p:cNvPr>
              <p:cNvCxnSpPr>
                <a:cxnSpLocks/>
              </p:cNvCxnSpPr>
              <p:nvPr/>
            </p:nvCxnSpPr>
            <p:spPr>
              <a:xfrm flipV="1">
                <a:off x="2266746" y="5273226"/>
                <a:ext cx="1477474" cy="0"/>
              </a:xfrm>
              <a:prstGeom prst="straightConnector1">
                <a:avLst/>
              </a:prstGeom>
              <a:noFill/>
              <a:ln w="19050" cap="flat" cmpd="sng" algn="ctr">
                <a:solidFill>
                  <a:srgbClr val="D2D2D2"/>
                </a:solidFill>
                <a:prstDash val="solid"/>
                <a:miter lim="800000"/>
                <a:headEnd type="none" w="med" len="med"/>
                <a:tailEnd type="arrow" w="med" len="med"/>
              </a:ln>
              <a:effectLst/>
            </p:spPr>
          </p:cxnSp>
        </p:grpSp>
        <p:grpSp>
          <p:nvGrpSpPr>
            <p:cNvPr id="10" name="Group 499">
              <a:extLst>
                <a:ext uri="{FF2B5EF4-FFF2-40B4-BE49-F238E27FC236}">
                  <a16:creationId xmlns:a16="http://schemas.microsoft.com/office/drawing/2014/main" id="{CFBA9668-8DAE-4E7B-A48B-89B20A6DF160}"/>
                </a:ext>
              </a:extLst>
            </p:cNvPr>
            <p:cNvGrpSpPr/>
            <p:nvPr/>
          </p:nvGrpSpPr>
          <p:grpSpPr>
            <a:xfrm flipV="1">
              <a:off x="8218958" y="3740770"/>
              <a:ext cx="1541529" cy="397483"/>
              <a:chOff x="2195733" y="5074484"/>
              <a:chExt cx="1673911" cy="397483"/>
            </a:xfrm>
          </p:grpSpPr>
          <p:cxnSp>
            <p:nvCxnSpPr>
              <p:cNvPr id="179" name="Straight Arrow Connector 500">
                <a:extLst>
                  <a:ext uri="{FF2B5EF4-FFF2-40B4-BE49-F238E27FC236}">
                    <a16:creationId xmlns:a16="http://schemas.microsoft.com/office/drawing/2014/main" id="{2317C4B4-87D7-4E28-8B60-3F1EFC4920B9}"/>
                  </a:ext>
                </a:extLst>
              </p:cNvPr>
              <p:cNvCxnSpPr>
                <a:cxnSpLocks/>
              </p:cNvCxnSpPr>
              <p:nvPr/>
            </p:nvCxnSpPr>
            <p:spPr>
              <a:xfrm flipV="1">
                <a:off x="2224230" y="5471967"/>
                <a:ext cx="1645414" cy="0"/>
              </a:xfrm>
              <a:prstGeom prst="straightConnector1">
                <a:avLst/>
              </a:prstGeom>
              <a:noFill/>
              <a:ln w="19050" cap="flat" cmpd="sng" algn="ctr">
                <a:solidFill>
                  <a:srgbClr val="D2D2D2"/>
                </a:solidFill>
                <a:prstDash val="solid"/>
                <a:miter lim="800000"/>
                <a:headEnd type="none" w="med" len="med"/>
                <a:tailEnd type="arrow" w="med" len="med"/>
              </a:ln>
              <a:effectLst/>
            </p:spPr>
          </p:cxnSp>
          <p:cxnSp>
            <p:nvCxnSpPr>
              <p:cNvPr id="180" name="Straight Arrow Connector 502">
                <a:extLst>
                  <a:ext uri="{FF2B5EF4-FFF2-40B4-BE49-F238E27FC236}">
                    <a16:creationId xmlns:a16="http://schemas.microsoft.com/office/drawing/2014/main" id="{2C0DA2C8-F9C8-44EC-847F-F31E06E873C6}"/>
                  </a:ext>
                </a:extLst>
              </p:cNvPr>
              <p:cNvCxnSpPr>
                <a:cxnSpLocks/>
              </p:cNvCxnSpPr>
              <p:nvPr/>
            </p:nvCxnSpPr>
            <p:spPr>
              <a:xfrm flipV="1">
                <a:off x="2195733" y="5074484"/>
                <a:ext cx="1427007" cy="0"/>
              </a:xfrm>
              <a:prstGeom prst="straightConnector1">
                <a:avLst/>
              </a:prstGeom>
              <a:noFill/>
              <a:ln w="19050" cap="flat" cmpd="sng" algn="ctr">
                <a:solidFill>
                  <a:srgbClr val="D2D2D2"/>
                </a:solidFill>
                <a:prstDash val="solid"/>
                <a:miter lim="800000"/>
                <a:headEnd type="none" w="med" len="med"/>
                <a:tailEnd type="arrow" w="med" len="med"/>
              </a:ln>
              <a:effectLst/>
            </p:spPr>
          </p:cxnSp>
          <p:cxnSp>
            <p:nvCxnSpPr>
              <p:cNvPr id="181" name="Straight Arrow Connector 503">
                <a:extLst>
                  <a:ext uri="{FF2B5EF4-FFF2-40B4-BE49-F238E27FC236}">
                    <a16:creationId xmlns:a16="http://schemas.microsoft.com/office/drawing/2014/main" id="{A279158A-3A52-48FB-8AB0-08ECC3496E3B}"/>
                  </a:ext>
                </a:extLst>
              </p:cNvPr>
              <p:cNvCxnSpPr>
                <a:cxnSpLocks/>
              </p:cNvCxnSpPr>
              <p:nvPr/>
            </p:nvCxnSpPr>
            <p:spPr>
              <a:xfrm flipV="1">
                <a:off x="2266746" y="5273226"/>
                <a:ext cx="1477474" cy="0"/>
              </a:xfrm>
              <a:prstGeom prst="straightConnector1">
                <a:avLst/>
              </a:prstGeom>
              <a:noFill/>
              <a:ln w="19050" cap="flat" cmpd="sng" algn="ctr">
                <a:solidFill>
                  <a:srgbClr val="D2D2D2"/>
                </a:solidFill>
                <a:prstDash val="solid"/>
                <a:miter lim="800000"/>
                <a:headEnd type="none" w="med" len="med"/>
                <a:tailEnd type="arrow" w="med" len="med"/>
              </a:ln>
              <a:effectLst/>
            </p:spPr>
          </p:cxnSp>
        </p:grpSp>
        <p:sp>
          <p:nvSpPr>
            <p:cNvPr id="11" name="TextBox 27">
              <a:extLst>
                <a:ext uri="{FF2B5EF4-FFF2-40B4-BE49-F238E27FC236}">
                  <a16:creationId xmlns:a16="http://schemas.microsoft.com/office/drawing/2014/main" id="{36F55F15-95F9-43BC-AE1F-27CB6DC33374}"/>
                </a:ext>
              </a:extLst>
            </p:cNvPr>
            <p:cNvSpPr txBox="1"/>
            <p:nvPr/>
          </p:nvSpPr>
          <p:spPr>
            <a:xfrm>
              <a:off x="3132562" y="2190296"/>
              <a:ext cx="2840098" cy="1173260"/>
            </a:xfrm>
            <a:prstGeom prst="rect">
              <a:avLst/>
            </a:prstGeom>
            <a:noFill/>
          </p:spPr>
          <p:txBody>
            <a:bodyPr wrap="square" rtlCol="0">
              <a:spAutoFit/>
            </a:bodyPr>
            <a:lstStyle/>
            <a:p>
              <a:pPr algn="r">
                <a:spcAft>
                  <a:spcPts val="576"/>
                </a:spcAft>
              </a:pPr>
              <a:r>
                <a:rPr lang="en-US" sz="1176"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DEVICE</a:t>
              </a:r>
              <a:endParaRPr lang="en-US" sz="1372"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endParaRPr>
            </a:p>
            <a:p>
              <a:pPr lvl="0" algn="r" fontAlgn="base">
                <a:lnSpc>
                  <a:spcPct val="90000"/>
                </a:lnSpc>
                <a:spcBef>
                  <a:spcPct val="0"/>
                </a:spcBef>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Registration state</a:t>
              </a:r>
            </a:p>
            <a:p>
              <a:pPr lvl="0" algn="r" fontAlgn="base">
                <a:lnSpc>
                  <a:spcPct val="90000"/>
                </a:lnSpc>
                <a:spcBef>
                  <a:spcPct val="0"/>
                </a:spcBef>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Health state and policy compliancy</a:t>
              </a:r>
            </a:p>
            <a:p>
              <a:pPr lvl="0" algn="r" fontAlgn="base">
                <a:lnSpc>
                  <a:spcPct val="90000"/>
                </a:lnSpc>
                <a:spcBef>
                  <a:spcPct val="0"/>
                </a:spcBef>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Platform type</a:t>
              </a:r>
            </a:p>
            <a:p>
              <a:pPr algn="r" fontAlgn="base">
                <a:lnSpc>
                  <a:spcPct val="90000"/>
                </a:lnSpc>
                <a:spcBef>
                  <a:spcPct val="0"/>
                </a:spcBef>
                <a:spcAft>
                  <a:spcPts val="588"/>
                </a:spcAft>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Lost or stolen</a:t>
              </a:r>
            </a:p>
          </p:txBody>
        </p:sp>
        <p:sp>
          <p:nvSpPr>
            <p:cNvPr id="12" name="TextBox 27">
              <a:extLst>
                <a:ext uri="{FF2B5EF4-FFF2-40B4-BE49-F238E27FC236}">
                  <a16:creationId xmlns:a16="http://schemas.microsoft.com/office/drawing/2014/main" id="{73FAE097-A2E6-45AD-9870-F81E89DBAFD1}"/>
                </a:ext>
              </a:extLst>
            </p:cNvPr>
            <p:cNvSpPr txBox="1"/>
            <p:nvPr/>
          </p:nvSpPr>
          <p:spPr>
            <a:xfrm>
              <a:off x="2897600" y="1282108"/>
              <a:ext cx="3075284" cy="853841"/>
            </a:xfrm>
            <a:prstGeom prst="rect">
              <a:avLst/>
            </a:prstGeom>
            <a:noFill/>
          </p:spPr>
          <p:txBody>
            <a:bodyPr wrap="square" rtlCol="0">
              <a:spAutoFit/>
            </a:bodyPr>
            <a:lstStyle/>
            <a:p>
              <a:pPr algn="r">
                <a:spcAft>
                  <a:spcPts val="576"/>
                </a:spcAft>
              </a:pPr>
              <a:r>
                <a:rPr lang="en-US" sz="1176"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USER ATTRIBUTES</a:t>
              </a:r>
            </a:p>
            <a:p>
              <a:pPr lvl="0" algn="r" fontAlgn="base">
                <a:lnSpc>
                  <a:spcPct val="90000"/>
                </a:lnSpc>
                <a:spcBef>
                  <a:spcPct val="0"/>
                </a:spcBef>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User identity</a:t>
              </a:r>
            </a:p>
            <a:p>
              <a:pPr lvl="0" algn="r" fontAlgn="base">
                <a:lnSpc>
                  <a:spcPct val="90000"/>
                </a:lnSpc>
                <a:spcBef>
                  <a:spcPct val="0"/>
                </a:spcBef>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Roles and group memberships</a:t>
              </a:r>
            </a:p>
            <a:p>
              <a:pPr algn="r" fontAlgn="base">
                <a:lnSpc>
                  <a:spcPct val="90000"/>
                </a:lnSpc>
                <a:spcBef>
                  <a:spcPct val="0"/>
                </a:spcBef>
                <a:spcAft>
                  <a:spcPts val="588"/>
                </a:spcAft>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Authentication strength/context</a:t>
              </a:r>
            </a:p>
          </p:txBody>
        </p:sp>
        <p:sp>
          <p:nvSpPr>
            <p:cNvPr id="13" name="TextBox 27">
              <a:extLst>
                <a:ext uri="{FF2B5EF4-FFF2-40B4-BE49-F238E27FC236}">
                  <a16:creationId xmlns:a16="http://schemas.microsoft.com/office/drawing/2014/main" id="{C55ADF42-2BBF-4465-81B1-32FF82587C5A}"/>
                </a:ext>
              </a:extLst>
            </p:cNvPr>
            <p:cNvSpPr txBox="1"/>
            <p:nvPr/>
          </p:nvSpPr>
          <p:spPr>
            <a:xfrm>
              <a:off x="3131644" y="4083246"/>
              <a:ext cx="2840098" cy="694131"/>
            </a:xfrm>
            <a:prstGeom prst="rect">
              <a:avLst/>
            </a:prstGeom>
            <a:noFill/>
          </p:spPr>
          <p:txBody>
            <a:bodyPr wrap="square" rtlCol="0">
              <a:spAutoFit/>
            </a:bodyPr>
            <a:lstStyle/>
            <a:p>
              <a:pPr algn="r">
                <a:spcAft>
                  <a:spcPts val="576"/>
                </a:spcAft>
              </a:pPr>
              <a:r>
                <a:rPr lang="en-US" sz="1176"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APPLICATION</a:t>
              </a:r>
              <a:endParaRPr lang="en-US" sz="1372"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endParaRPr>
            </a:p>
            <a:p>
              <a:pPr lvl="0" algn="r" fontAlgn="base">
                <a:lnSpc>
                  <a:spcPct val="90000"/>
                </a:lnSpc>
                <a:spcBef>
                  <a:spcPct val="0"/>
                </a:spcBef>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Application policy </a:t>
              </a:r>
            </a:p>
            <a:p>
              <a:pPr algn="r" fontAlgn="base">
                <a:lnSpc>
                  <a:spcPct val="90000"/>
                </a:lnSpc>
                <a:spcBef>
                  <a:spcPct val="0"/>
                </a:spcBef>
                <a:spcAft>
                  <a:spcPts val="588"/>
                </a:spcAft>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Client type (native, web)</a:t>
              </a:r>
            </a:p>
          </p:txBody>
        </p:sp>
        <p:sp>
          <p:nvSpPr>
            <p:cNvPr id="14" name="TextBox 27">
              <a:extLst>
                <a:ext uri="{FF2B5EF4-FFF2-40B4-BE49-F238E27FC236}">
                  <a16:creationId xmlns:a16="http://schemas.microsoft.com/office/drawing/2014/main" id="{33220C34-A982-4DF0-894B-03E07F8725B0}"/>
                </a:ext>
              </a:extLst>
            </p:cNvPr>
            <p:cNvSpPr txBox="1"/>
            <p:nvPr/>
          </p:nvSpPr>
          <p:spPr>
            <a:xfrm>
              <a:off x="3132120" y="3457376"/>
              <a:ext cx="2840098" cy="534423"/>
            </a:xfrm>
            <a:prstGeom prst="rect">
              <a:avLst/>
            </a:prstGeom>
            <a:noFill/>
          </p:spPr>
          <p:txBody>
            <a:bodyPr wrap="square" rtlCol="0">
              <a:spAutoFit/>
            </a:bodyPr>
            <a:lstStyle/>
            <a:p>
              <a:pPr algn="r">
                <a:spcAft>
                  <a:spcPts val="576"/>
                </a:spcAft>
              </a:pPr>
              <a:r>
                <a:rPr lang="en-US" sz="1176"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LOCATION</a:t>
              </a:r>
              <a:endParaRPr lang="en-US" sz="1372"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endParaRPr>
            </a:p>
            <a:p>
              <a:pPr algn="r" fontAlgn="base">
                <a:lnSpc>
                  <a:spcPct val="90000"/>
                </a:lnSpc>
                <a:spcBef>
                  <a:spcPct val="0"/>
                </a:spcBef>
                <a:spcAft>
                  <a:spcPts val="588"/>
                </a:spcAft>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IP range</a:t>
              </a:r>
            </a:p>
          </p:txBody>
        </p:sp>
        <p:sp>
          <p:nvSpPr>
            <p:cNvPr id="15" name="TextBox 27">
              <a:extLst>
                <a:ext uri="{FF2B5EF4-FFF2-40B4-BE49-F238E27FC236}">
                  <a16:creationId xmlns:a16="http://schemas.microsoft.com/office/drawing/2014/main" id="{F14EFF1B-4ECC-4B34-8620-39674E722D6B}"/>
                </a:ext>
              </a:extLst>
            </p:cNvPr>
            <p:cNvSpPr txBox="1"/>
            <p:nvPr/>
          </p:nvSpPr>
          <p:spPr>
            <a:xfrm>
              <a:off x="3139189" y="4863509"/>
              <a:ext cx="2840098" cy="868385"/>
            </a:xfrm>
            <a:prstGeom prst="rect">
              <a:avLst/>
            </a:prstGeom>
            <a:noFill/>
          </p:spPr>
          <p:txBody>
            <a:bodyPr wrap="square" rtlCol="0">
              <a:spAutoFit/>
            </a:bodyPr>
            <a:lstStyle/>
            <a:p>
              <a:pPr algn="r">
                <a:spcAft>
                  <a:spcPts val="576"/>
                </a:spcAft>
              </a:pPr>
              <a:r>
                <a:rPr lang="en-US" sz="1176"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Other</a:t>
              </a:r>
              <a:endParaRPr lang="en-US" sz="1372" cap="all">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endParaRPr>
            </a:p>
            <a:p>
              <a:pPr algn="r" fontAlgn="base">
                <a:lnSpc>
                  <a:spcPct val="90000"/>
                </a:lnSpc>
                <a:spcBef>
                  <a:spcPct val="0"/>
                </a:spcBef>
                <a:buSzPct val="90000"/>
                <a:defRPr/>
              </a:pPr>
              <a:r>
                <a:rPr lang="en-US" sz="1176" kern="0" spc="96">
                  <a:solidFill>
                    <a:srgbClr val="0072C6"/>
                  </a:solidFill>
                  <a:latin typeface="Segoe UI Semibold" panose="020B0702040204020203" pitchFamily="34" charset="0"/>
                  <a:ea typeface="Segoe UI Black" panose="020B0A02040204020203" pitchFamily="34" charset="0"/>
                  <a:cs typeface="Segoe UI Semibold" panose="020B0702040204020203" pitchFamily="34" charset="0"/>
                </a:rPr>
                <a:t>Risk profile</a:t>
              </a:r>
            </a:p>
            <a:p>
              <a:pPr algn="r" fontAlgn="base">
                <a:lnSpc>
                  <a:spcPct val="90000"/>
                </a:lnSpc>
                <a:spcBef>
                  <a:spcPct val="0"/>
                </a:spcBef>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Terms of Use</a:t>
              </a:r>
            </a:p>
            <a:p>
              <a:pPr algn="r" fontAlgn="base">
                <a:lnSpc>
                  <a:spcPct val="90000"/>
                </a:lnSpc>
                <a:spcBef>
                  <a:spcPct val="0"/>
                </a:spcBef>
                <a:spcAft>
                  <a:spcPts val="588"/>
                </a:spcAft>
                <a:buSzPct val="90000"/>
                <a:defRPr/>
              </a:pPr>
              <a:r>
                <a:rPr lang="en-US" sz="1078" kern="0" spc="96">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Time</a:t>
              </a:r>
            </a:p>
          </p:txBody>
        </p:sp>
        <p:cxnSp>
          <p:nvCxnSpPr>
            <p:cNvPr id="16" name="Straight Arrow Connector 296">
              <a:extLst>
                <a:ext uri="{FF2B5EF4-FFF2-40B4-BE49-F238E27FC236}">
                  <a16:creationId xmlns:a16="http://schemas.microsoft.com/office/drawing/2014/main" id="{55E2DAD0-2EC1-4AE0-8B0B-CB91C63698F4}"/>
                </a:ext>
              </a:extLst>
            </p:cNvPr>
            <p:cNvCxnSpPr/>
            <p:nvPr/>
          </p:nvCxnSpPr>
          <p:spPr>
            <a:xfrm flipV="1">
              <a:off x="5979288" y="3710858"/>
              <a:ext cx="556056" cy="8768"/>
            </a:xfrm>
            <a:prstGeom prst="straightConnector1">
              <a:avLst/>
            </a:prstGeom>
            <a:noFill/>
            <a:ln w="22225" cap="rnd" cmpd="sng" algn="ctr">
              <a:solidFill>
                <a:srgbClr val="0078D7"/>
              </a:solidFill>
              <a:prstDash val="sysDot"/>
              <a:headEnd type="none" w="med" len="med"/>
              <a:tailEnd type="arrow" w="med" len="med"/>
            </a:ln>
            <a:effectLst/>
          </p:spPr>
        </p:cxnSp>
        <p:cxnSp>
          <p:nvCxnSpPr>
            <p:cNvPr id="17" name="Straight Arrow Connector 297">
              <a:extLst>
                <a:ext uri="{FF2B5EF4-FFF2-40B4-BE49-F238E27FC236}">
                  <a16:creationId xmlns:a16="http://schemas.microsoft.com/office/drawing/2014/main" id="{63998BB5-0BEA-485D-90E7-F91E2BAA9D43}"/>
                </a:ext>
              </a:extLst>
            </p:cNvPr>
            <p:cNvCxnSpPr>
              <a:cxnSpLocks/>
            </p:cNvCxnSpPr>
            <p:nvPr/>
          </p:nvCxnSpPr>
          <p:spPr>
            <a:xfrm>
              <a:off x="5975239" y="1187887"/>
              <a:ext cx="2420" cy="4509624"/>
            </a:xfrm>
            <a:prstGeom prst="straightConnector1">
              <a:avLst/>
            </a:prstGeom>
            <a:noFill/>
            <a:ln w="19050" cap="flat" cmpd="sng" algn="ctr">
              <a:solidFill>
                <a:srgbClr val="0078D7"/>
              </a:solidFill>
              <a:prstDash val="solid"/>
              <a:headEnd type="none" w="med" len="med"/>
              <a:tailEnd type="none" w="med" len="med"/>
            </a:ln>
            <a:effectLst/>
          </p:spPr>
        </p:cxnSp>
        <p:sp>
          <p:nvSpPr>
            <p:cNvPr id="18" name="Freeform 21">
              <a:extLst>
                <a:ext uri="{FF2B5EF4-FFF2-40B4-BE49-F238E27FC236}">
                  <a16:creationId xmlns:a16="http://schemas.microsoft.com/office/drawing/2014/main" id="{71F2E47F-659B-4E7E-AD5A-8A95E8A76874}"/>
                </a:ext>
              </a:extLst>
            </p:cNvPr>
            <p:cNvSpPr>
              <a:spLocks noEditPoints="1"/>
            </p:cNvSpPr>
            <p:nvPr/>
          </p:nvSpPr>
          <p:spPr bwMode="black">
            <a:xfrm>
              <a:off x="7034138" y="3889109"/>
              <a:ext cx="370963" cy="443282"/>
            </a:xfrm>
            <a:custGeom>
              <a:avLst/>
              <a:gdLst>
                <a:gd name="T0" fmla="*/ 75 w 300"/>
                <a:gd name="T1" fmla="*/ 60 h 300"/>
                <a:gd name="T2" fmla="*/ 37 w 300"/>
                <a:gd name="T3" fmla="*/ 52 h 300"/>
                <a:gd name="T4" fmla="*/ 0 w 300"/>
                <a:gd name="T5" fmla="*/ 60 h 300"/>
                <a:gd name="T6" fmla="*/ 0 w 300"/>
                <a:gd name="T7" fmla="*/ 15 h 300"/>
                <a:gd name="T8" fmla="*/ 37 w 300"/>
                <a:gd name="T9" fmla="*/ 22 h 300"/>
                <a:gd name="T10" fmla="*/ 75 w 300"/>
                <a:gd name="T11" fmla="*/ 15 h 300"/>
                <a:gd name="T12" fmla="*/ 300 w 300"/>
                <a:gd name="T13" fmla="*/ 15 h 300"/>
                <a:gd name="T14" fmla="*/ 262 w 300"/>
                <a:gd name="T15" fmla="*/ 22 h 300"/>
                <a:gd name="T16" fmla="*/ 225 w 300"/>
                <a:gd name="T17" fmla="*/ 15 h 300"/>
                <a:gd name="T18" fmla="*/ 225 w 300"/>
                <a:gd name="T19" fmla="*/ 60 h 300"/>
                <a:gd name="T20" fmla="*/ 262 w 300"/>
                <a:gd name="T21" fmla="*/ 52 h 300"/>
                <a:gd name="T22" fmla="*/ 300 w 300"/>
                <a:gd name="T23" fmla="*/ 60 h 300"/>
                <a:gd name="T24" fmla="*/ 300 w 300"/>
                <a:gd name="T25" fmla="*/ 15 h 300"/>
                <a:gd name="T26" fmla="*/ 173 w 300"/>
                <a:gd name="T27" fmla="*/ 0 h 300"/>
                <a:gd name="T28" fmla="*/ 128 w 300"/>
                <a:gd name="T29" fmla="*/ 0 h 300"/>
                <a:gd name="T30" fmla="*/ 135 w 300"/>
                <a:gd name="T31" fmla="*/ 37 h 300"/>
                <a:gd name="T32" fmla="*/ 128 w 300"/>
                <a:gd name="T33" fmla="*/ 75 h 300"/>
                <a:gd name="T34" fmla="*/ 173 w 300"/>
                <a:gd name="T35" fmla="*/ 75 h 300"/>
                <a:gd name="T36" fmla="*/ 165 w 300"/>
                <a:gd name="T37" fmla="*/ 37 h 300"/>
                <a:gd name="T38" fmla="*/ 38 w 300"/>
                <a:gd name="T39" fmla="*/ 225 h 300"/>
                <a:gd name="T40" fmla="*/ 38 w 300"/>
                <a:gd name="T41" fmla="*/ 300 h 300"/>
                <a:gd name="T42" fmla="*/ 38 w 300"/>
                <a:gd name="T43" fmla="*/ 225 h 300"/>
                <a:gd name="T44" fmla="*/ 38 w 300"/>
                <a:gd name="T45" fmla="*/ 277 h 300"/>
                <a:gd name="T46" fmla="*/ 38 w 300"/>
                <a:gd name="T47" fmla="*/ 247 h 300"/>
                <a:gd name="T48" fmla="*/ 150 w 300"/>
                <a:gd name="T49" fmla="*/ 225 h 300"/>
                <a:gd name="T50" fmla="*/ 150 w 300"/>
                <a:gd name="T51" fmla="*/ 300 h 300"/>
                <a:gd name="T52" fmla="*/ 150 w 300"/>
                <a:gd name="T53" fmla="*/ 225 h 300"/>
                <a:gd name="T54" fmla="*/ 150 w 300"/>
                <a:gd name="T55" fmla="*/ 277 h 300"/>
                <a:gd name="T56" fmla="*/ 150 w 300"/>
                <a:gd name="T57" fmla="*/ 247 h 300"/>
                <a:gd name="T58" fmla="*/ 263 w 300"/>
                <a:gd name="T59" fmla="*/ 225 h 300"/>
                <a:gd name="T60" fmla="*/ 263 w 300"/>
                <a:gd name="T61" fmla="*/ 300 h 300"/>
                <a:gd name="T62" fmla="*/ 263 w 300"/>
                <a:gd name="T63" fmla="*/ 225 h 300"/>
                <a:gd name="T64" fmla="*/ 263 w 300"/>
                <a:gd name="T65" fmla="*/ 277 h 300"/>
                <a:gd name="T66" fmla="*/ 263 w 300"/>
                <a:gd name="T67" fmla="*/ 247 h 300"/>
                <a:gd name="T68" fmla="*/ 162 w 300"/>
                <a:gd name="T69" fmla="*/ 162 h 300"/>
                <a:gd name="T70" fmla="*/ 257 w 300"/>
                <a:gd name="T71" fmla="*/ 174 h 300"/>
                <a:gd name="T72" fmla="*/ 269 w 300"/>
                <a:gd name="T73" fmla="*/ 207 h 300"/>
                <a:gd name="T74" fmla="*/ 162 w 300"/>
                <a:gd name="T75" fmla="*/ 162 h 300"/>
                <a:gd name="T76" fmla="*/ 60 w 300"/>
                <a:gd name="T77" fmla="*/ 166 h 300"/>
                <a:gd name="T78" fmla="*/ 138 w 300"/>
                <a:gd name="T79" fmla="*/ 174 h 300"/>
                <a:gd name="T80" fmla="*/ 65 w 300"/>
                <a:gd name="T81" fmla="*/ 162 h 300"/>
                <a:gd name="T82" fmla="*/ 9 w 300"/>
                <a:gd name="T83" fmla="*/ 105 h 300"/>
                <a:gd name="T84" fmla="*/ 32 w 300"/>
                <a:gd name="T85" fmla="*/ 167 h 300"/>
                <a:gd name="T86" fmla="*/ 44 w 300"/>
                <a:gd name="T87" fmla="*/ 148 h 300"/>
                <a:gd name="T88" fmla="*/ 66 w 300"/>
                <a:gd name="T89" fmla="*/ 105 h 300"/>
                <a:gd name="T90" fmla="*/ 215 w 300"/>
                <a:gd name="T91" fmla="*/ 85 h 300"/>
                <a:gd name="T92" fmla="*/ 231 w 300"/>
                <a:gd name="T93" fmla="*/ 101 h 300"/>
                <a:gd name="T94" fmla="*/ 162 w 300"/>
                <a:gd name="T95" fmla="*/ 149 h 300"/>
                <a:gd name="T96" fmla="*/ 255 w 300"/>
                <a:gd name="T97" fmla="*/ 125 h 300"/>
                <a:gd name="T98" fmla="*/ 215 w 300"/>
                <a:gd name="T99" fmla="*/ 85 h 300"/>
                <a:gd name="T100" fmla="*/ 47 w 300"/>
                <a:gd name="T101" fmla="*/ 153 h 300"/>
                <a:gd name="T102" fmla="*/ 35 w 300"/>
                <a:gd name="T103" fmla="*/ 174 h 300"/>
                <a:gd name="T104" fmla="*/ 44 w 300"/>
                <a:gd name="T105" fmla="*/ 207 h 300"/>
                <a:gd name="T106" fmla="*/ 55 w 300"/>
                <a:gd name="T107" fmla="*/ 162 h 300"/>
                <a:gd name="T108" fmla="*/ 110 w 300"/>
                <a:gd name="T109" fmla="*/ 151 h 300"/>
                <a:gd name="T110" fmla="*/ 138 w 300"/>
                <a:gd name="T111" fmla="*/ 139 h 300"/>
                <a:gd name="T112" fmla="*/ 179 w 300"/>
                <a:gd name="T113" fmla="*/ 105 h 300"/>
                <a:gd name="T114" fmla="*/ 122 w 300"/>
                <a:gd name="T115" fmla="*/ 105 h 300"/>
                <a:gd name="T116" fmla="*/ 144 w 300"/>
                <a:gd name="T117" fmla="*/ 207 h 300"/>
                <a:gd name="T118" fmla="*/ 156 w 300"/>
                <a:gd name="T119" fmla="*/ 10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 h="300">
                  <a:moveTo>
                    <a:pt x="52" y="37"/>
                  </a:moveTo>
                  <a:cubicBezTo>
                    <a:pt x="75" y="60"/>
                    <a:pt x="75" y="60"/>
                    <a:pt x="75" y="60"/>
                  </a:cubicBezTo>
                  <a:cubicBezTo>
                    <a:pt x="60" y="75"/>
                    <a:pt x="60" y="75"/>
                    <a:pt x="60" y="75"/>
                  </a:cubicBezTo>
                  <a:cubicBezTo>
                    <a:pt x="37" y="52"/>
                    <a:pt x="37" y="52"/>
                    <a:pt x="37" y="52"/>
                  </a:cubicBezTo>
                  <a:cubicBezTo>
                    <a:pt x="15" y="75"/>
                    <a:pt x="15" y="75"/>
                    <a:pt x="15" y="75"/>
                  </a:cubicBezTo>
                  <a:cubicBezTo>
                    <a:pt x="0" y="60"/>
                    <a:pt x="0" y="60"/>
                    <a:pt x="0" y="60"/>
                  </a:cubicBezTo>
                  <a:cubicBezTo>
                    <a:pt x="23" y="37"/>
                    <a:pt x="23" y="37"/>
                    <a:pt x="23" y="37"/>
                  </a:cubicBezTo>
                  <a:cubicBezTo>
                    <a:pt x="0" y="15"/>
                    <a:pt x="0" y="15"/>
                    <a:pt x="0" y="15"/>
                  </a:cubicBezTo>
                  <a:cubicBezTo>
                    <a:pt x="15" y="0"/>
                    <a:pt x="15" y="0"/>
                    <a:pt x="15" y="0"/>
                  </a:cubicBezTo>
                  <a:cubicBezTo>
                    <a:pt x="37" y="22"/>
                    <a:pt x="37" y="22"/>
                    <a:pt x="37" y="22"/>
                  </a:cubicBezTo>
                  <a:cubicBezTo>
                    <a:pt x="60" y="0"/>
                    <a:pt x="60" y="0"/>
                    <a:pt x="60" y="0"/>
                  </a:cubicBezTo>
                  <a:cubicBezTo>
                    <a:pt x="75" y="15"/>
                    <a:pt x="75" y="15"/>
                    <a:pt x="75" y="15"/>
                  </a:cubicBezTo>
                  <a:lnTo>
                    <a:pt x="52" y="37"/>
                  </a:lnTo>
                  <a:close/>
                  <a:moveTo>
                    <a:pt x="300" y="15"/>
                  </a:moveTo>
                  <a:cubicBezTo>
                    <a:pt x="285" y="0"/>
                    <a:pt x="285" y="0"/>
                    <a:pt x="285" y="0"/>
                  </a:cubicBezTo>
                  <a:cubicBezTo>
                    <a:pt x="262" y="22"/>
                    <a:pt x="262" y="22"/>
                    <a:pt x="262" y="22"/>
                  </a:cubicBezTo>
                  <a:cubicBezTo>
                    <a:pt x="240" y="0"/>
                    <a:pt x="240" y="0"/>
                    <a:pt x="240" y="0"/>
                  </a:cubicBezTo>
                  <a:cubicBezTo>
                    <a:pt x="225" y="15"/>
                    <a:pt x="225" y="15"/>
                    <a:pt x="225" y="15"/>
                  </a:cubicBezTo>
                  <a:cubicBezTo>
                    <a:pt x="248" y="37"/>
                    <a:pt x="248" y="37"/>
                    <a:pt x="248" y="37"/>
                  </a:cubicBezTo>
                  <a:cubicBezTo>
                    <a:pt x="225" y="60"/>
                    <a:pt x="225" y="60"/>
                    <a:pt x="225" y="60"/>
                  </a:cubicBezTo>
                  <a:cubicBezTo>
                    <a:pt x="240" y="75"/>
                    <a:pt x="240" y="75"/>
                    <a:pt x="240" y="75"/>
                  </a:cubicBezTo>
                  <a:cubicBezTo>
                    <a:pt x="262" y="52"/>
                    <a:pt x="262" y="52"/>
                    <a:pt x="262" y="52"/>
                  </a:cubicBezTo>
                  <a:cubicBezTo>
                    <a:pt x="285" y="75"/>
                    <a:pt x="285" y="75"/>
                    <a:pt x="285" y="75"/>
                  </a:cubicBezTo>
                  <a:cubicBezTo>
                    <a:pt x="300" y="60"/>
                    <a:pt x="300" y="60"/>
                    <a:pt x="300" y="60"/>
                  </a:cubicBezTo>
                  <a:cubicBezTo>
                    <a:pt x="277" y="37"/>
                    <a:pt x="277" y="37"/>
                    <a:pt x="277" y="37"/>
                  </a:cubicBezTo>
                  <a:lnTo>
                    <a:pt x="300" y="15"/>
                  </a:lnTo>
                  <a:close/>
                  <a:moveTo>
                    <a:pt x="188" y="15"/>
                  </a:moveTo>
                  <a:cubicBezTo>
                    <a:pt x="173" y="0"/>
                    <a:pt x="173" y="0"/>
                    <a:pt x="173" y="0"/>
                  </a:cubicBezTo>
                  <a:cubicBezTo>
                    <a:pt x="150" y="22"/>
                    <a:pt x="150" y="22"/>
                    <a:pt x="150" y="22"/>
                  </a:cubicBezTo>
                  <a:cubicBezTo>
                    <a:pt x="128" y="0"/>
                    <a:pt x="128" y="0"/>
                    <a:pt x="128" y="0"/>
                  </a:cubicBezTo>
                  <a:cubicBezTo>
                    <a:pt x="113" y="15"/>
                    <a:pt x="113" y="15"/>
                    <a:pt x="113" y="15"/>
                  </a:cubicBezTo>
                  <a:cubicBezTo>
                    <a:pt x="135" y="37"/>
                    <a:pt x="135" y="37"/>
                    <a:pt x="135" y="37"/>
                  </a:cubicBezTo>
                  <a:cubicBezTo>
                    <a:pt x="113" y="60"/>
                    <a:pt x="113" y="60"/>
                    <a:pt x="113" y="60"/>
                  </a:cubicBezTo>
                  <a:cubicBezTo>
                    <a:pt x="128" y="75"/>
                    <a:pt x="128" y="75"/>
                    <a:pt x="128" y="75"/>
                  </a:cubicBezTo>
                  <a:cubicBezTo>
                    <a:pt x="150" y="52"/>
                    <a:pt x="150" y="52"/>
                    <a:pt x="150" y="52"/>
                  </a:cubicBezTo>
                  <a:cubicBezTo>
                    <a:pt x="173" y="75"/>
                    <a:pt x="173" y="75"/>
                    <a:pt x="173" y="75"/>
                  </a:cubicBezTo>
                  <a:cubicBezTo>
                    <a:pt x="188" y="60"/>
                    <a:pt x="188" y="60"/>
                    <a:pt x="188" y="60"/>
                  </a:cubicBezTo>
                  <a:cubicBezTo>
                    <a:pt x="165" y="37"/>
                    <a:pt x="165" y="37"/>
                    <a:pt x="165" y="37"/>
                  </a:cubicBezTo>
                  <a:lnTo>
                    <a:pt x="188" y="15"/>
                  </a:lnTo>
                  <a:close/>
                  <a:moveTo>
                    <a:pt x="38" y="225"/>
                  </a:moveTo>
                  <a:cubicBezTo>
                    <a:pt x="17" y="225"/>
                    <a:pt x="0" y="242"/>
                    <a:pt x="0" y="262"/>
                  </a:cubicBezTo>
                  <a:cubicBezTo>
                    <a:pt x="0" y="283"/>
                    <a:pt x="17" y="300"/>
                    <a:pt x="38" y="300"/>
                  </a:cubicBezTo>
                  <a:cubicBezTo>
                    <a:pt x="58" y="300"/>
                    <a:pt x="75" y="283"/>
                    <a:pt x="75" y="262"/>
                  </a:cubicBezTo>
                  <a:cubicBezTo>
                    <a:pt x="75" y="242"/>
                    <a:pt x="58" y="225"/>
                    <a:pt x="38" y="225"/>
                  </a:cubicBezTo>
                  <a:close/>
                  <a:moveTo>
                    <a:pt x="53" y="262"/>
                  </a:moveTo>
                  <a:cubicBezTo>
                    <a:pt x="53" y="271"/>
                    <a:pt x="46" y="277"/>
                    <a:pt x="38" y="277"/>
                  </a:cubicBezTo>
                  <a:cubicBezTo>
                    <a:pt x="29" y="277"/>
                    <a:pt x="23" y="271"/>
                    <a:pt x="23" y="262"/>
                  </a:cubicBezTo>
                  <a:cubicBezTo>
                    <a:pt x="23" y="254"/>
                    <a:pt x="29" y="247"/>
                    <a:pt x="38" y="247"/>
                  </a:cubicBezTo>
                  <a:cubicBezTo>
                    <a:pt x="46" y="247"/>
                    <a:pt x="53" y="254"/>
                    <a:pt x="53" y="262"/>
                  </a:cubicBezTo>
                  <a:close/>
                  <a:moveTo>
                    <a:pt x="150" y="225"/>
                  </a:moveTo>
                  <a:cubicBezTo>
                    <a:pt x="129" y="225"/>
                    <a:pt x="113" y="242"/>
                    <a:pt x="113" y="262"/>
                  </a:cubicBezTo>
                  <a:cubicBezTo>
                    <a:pt x="113" y="283"/>
                    <a:pt x="129" y="300"/>
                    <a:pt x="150" y="300"/>
                  </a:cubicBezTo>
                  <a:cubicBezTo>
                    <a:pt x="171" y="300"/>
                    <a:pt x="188" y="283"/>
                    <a:pt x="188" y="262"/>
                  </a:cubicBezTo>
                  <a:cubicBezTo>
                    <a:pt x="188" y="242"/>
                    <a:pt x="171" y="225"/>
                    <a:pt x="150" y="225"/>
                  </a:cubicBezTo>
                  <a:close/>
                  <a:moveTo>
                    <a:pt x="165" y="262"/>
                  </a:moveTo>
                  <a:cubicBezTo>
                    <a:pt x="165" y="271"/>
                    <a:pt x="158" y="277"/>
                    <a:pt x="150" y="277"/>
                  </a:cubicBezTo>
                  <a:cubicBezTo>
                    <a:pt x="142" y="277"/>
                    <a:pt x="135" y="271"/>
                    <a:pt x="135" y="262"/>
                  </a:cubicBezTo>
                  <a:cubicBezTo>
                    <a:pt x="135" y="254"/>
                    <a:pt x="142" y="247"/>
                    <a:pt x="150" y="247"/>
                  </a:cubicBezTo>
                  <a:cubicBezTo>
                    <a:pt x="158" y="247"/>
                    <a:pt x="165" y="254"/>
                    <a:pt x="165" y="262"/>
                  </a:cubicBezTo>
                  <a:close/>
                  <a:moveTo>
                    <a:pt x="263" y="225"/>
                  </a:moveTo>
                  <a:cubicBezTo>
                    <a:pt x="242" y="225"/>
                    <a:pt x="225" y="242"/>
                    <a:pt x="225" y="262"/>
                  </a:cubicBezTo>
                  <a:cubicBezTo>
                    <a:pt x="225" y="283"/>
                    <a:pt x="242" y="300"/>
                    <a:pt x="263" y="300"/>
                  </a:cubicBezTo>
                  <a:cubicBezTo>
                    <a:pt x="283" y="300"/>
                    <a:pt x="300" y="283"/>
                    <a:pt x="300" y="262"/>
                  </a:cubicBezTo>
                  <a:cubicBezTo>
                    <a:pt x="300" y="242"/>
                    <a:pt x="283" y="225"/>
                    <a:pt x="263" y="225"/>
                  </a:cubicBezTo>
                  <a:close/>
                  <a:moveTo>
                    <a:pt x="278" y="262"/>
                  </a:moveTo>
                  <a:cubicBezTo>
                    <a:pt x="278" y="271"/>
                    <a:pt x="271" y="277"/>
                    <a:pt x="263" y="277"/>
                  </a:cubicBezTo>
                  <a:cubicBezTo>
                    <a:pt x="254" y="277"/>
                    <a:pt x="248" y="271"/>
                    <a:pt x="248" y="262"/>
                  </a:cubicBezTo>
                  <a:cubicBezTo>
                    <a:pt x="248" y="254"/>
                    <a:pt x="254" y="247"/>
                    <a:pt x="263" y="247"/>
                  </a:cubicBezTo>
                  <a:cubicBezTo>
                    <a:pt x="271" y="247"/>
                    <a:pt x="278" y="254"/>
                    <a:pt x="278" y="262"/>
                  </a:cubicBezTo>
                  <a:close/>
                  <a:moveTo>
                    <a:pt x="162" y="162"/>
                  </a:moveTo>
                  <a:cubicBezTo>
                    <a:pt x="162" y="174"/>
                    <a:pt x="162" y="174"/>
                    <a:pt x="162" y="174"/>
                  </a:cubicBezTo>
                  <a:cubicBezTo>
                    <a:pt x="257" y="174"/>
                    <a:pt x="257" y="174"/>
                    <a:pt x="257" y="174"/>
                  </a:cubicBezTo>
                  <a:cubicBezTo>
                    <a:pt x="257" y="207"/>
                    <a:pt x="257" y="207"/>
                    <a:pt x="257" y="207"/>
                  </a:cubicBezTo>
                  <a:cubicBezTo>
                    <a:pt x="269" y="207"/>
                    <a:pt x="269" y="207"/>
                    <a:pt x="269" y="207"/>
                  </a:cubicBezTo>
                  <a:cubicBezTo>
                    <a:pt x="269" y="162"/>
                    <a:pt x="269" y="162"/>
                    <a:pt x="269" y="162"/>
                  </a:cubicBezTo>
                  <a:lnTo>
                    <a:pt x="162" y="162"/>
                  </a:lnTo>
                  <a:close/>
                  <a:moveTo>
                    <a:pt x="65" y="162"/>
                  </a:moveTo>
                  <a:cubicBezTo>
                    <a:pt x="63" y="163"/>
                    <a:pt x="62" y="164"/>
                    <a:pt x="60" y="166"/>
                  </a:cubicBezTo>
                  <a:cubicBezTo>
                    <a:pt x="58" y="168"/>
                    <a:pt x="56" y="171"/>
                    <a:pt x="55" y="174"/>
                  </a:cubicBezTo>
                  <a:cubicBezTo>
                    <a:pt x="138" y="174"/>
                    <a:pt x="138" y="174"/>
                    <a:pt x="138" y="174"/>
                  </a:cubicBezTo>
                  <a:cubicBezTo>
                    <a:pt x="138" y="162"/>
                    <a:pt x="138" y="162"/>
                    <a:pt x="138" y="162"/>
                  </a:cubicBezTo>
                  <a:lnTo>
                    <a:pt x="65" y="162"/>
                  </a:lnTo>
                  <a:close/>
                  <a:moveTo>
                    <a:pt x="38" y="76"/>
                  </a:moveTo>
                  <a:cubicBezTo>
                    <a:pt x="9" y="105"/>
                    <a:pt x="9" y="105"/>
                    <a:pt x="9" y="105"/>
                  </a:cubicBezTo>
                  <a:cubicBezTo>
                    <a:pt x="32" y="105"/>
                    <a:pt x="32" y="105"/>
                    <a:pt x="32" y="105"/>
                  </a:cubicBezTo>
                  <a:cubicBezTo>
                    <a:pt x="32" y="167"/>
                    <a:pt x="32" y="167"/>
                    <a:pt x="32" y="167"/>
                  </a:cubicBezTo>
                  <a:cubicBezTo>
                    <a:pt x="34" y="160"/>
                    <a:pt x="38" y="154"/>
                    <a:pt x="43" y="149"/>
                  </a:cubicBezTo>
                  <a:cubicBezTo>
                    <a:pt x="43" y="149"/>
                    <a:pt x="43" y="148"/>
                    <a:pt x="44" y="148"/>
                  </a:cubicBezTo>
                  <a:cubicBezTo>
                    <a:pt x="44" y="105"/>
                    <a:pt x="44" y="105"/>
                    <a:pt x="44" y="105"/>
                  </a:cubicBezTo>
                  <a:cubicBezTo>
                    <a:pt x="66" y="105"/>
                    <a:pt x="66" y="105"/>
                    <a:pt x="66" y="105"/>
                  </a:cubicBezTo>
                  <a:lnTo>
                    <a:pt x="38" y="76"/>
                  </a:lnTo>
                  <a:close/>
                  <a:moveTo>
                    <a:pt x="215" y="85"/>
                  </a:moveTo>
                  <a:cubicBezTo>
                    <a:pt x="235" y="105"/>
                    <a:pt x="235" y="105"/>
                    <a:pt x="235" y="105"/>
                  </a:cubicBezTo>
                  <a:cubicBezTo>
                    <a:pt x="231" y="101"/>
                    <a:pt x="231" y="101"/>
                    <a:pt x="231" y="101"/>
                  </a:cubicBezTo>
                  <a:cubicBezTo>
                    <a:pt x="208" y="123"/>
                    <a:pt x="185" y="133"/>
                    <a:pt x="162" y="137"/>
                  </a:cubicBezTo>
                  <a:cubicBezTo>
                    <a:pt x="162" y="149"/>
                    <a:pt x="162" y="149"/>
                    <a:pt x="162" y="149"/>
                  </a:cubicBezTo>
                  <a:cubicBezTo>
                    <a:pt x="187" y="145"/>
                    <a:pt x="214" y="135"/>
                    <a:pt x="239" y="109"/>
                  </a:cubicBezTo>
                  <a:cubicBezTo>
                    <a:pt x="255" y="125"/>
                    <a:pt x="255" y="125"/>
                    <a:pt x="255" y="125"/>
                  </a:cubicBezTo>
                  <a:cubicBezTo>
                    <a:pt x="255" y="85"/>
                    <a:pt x="255" y="85"/>
                    <a:pt x="255" y="85"/>
                  </a:cubicBezTo>
                  <a:lnTo>
                    <a:pt x="215" y="85"/>
                  </a:lnTo>
                  <a:close/>
                  <a:moveTo>
                    <a:pt x="111" y="139"/>
                  </a:moveTo>
                  <a:cubicBezTo>
                    <a:pt x="85" y="139"/>
                    <a:pt x="62" y="138"/>
                    <a:pt x="47" y="153"/>
                  </a:cubicBezTo>
                  <a:cubicBezTo>
                    <a:pt x="46" y="154"/>
                    <a:pt x="45" y="156"/>
                    <a:pt x="44" y="157"/>
                  </a:cubicBezTo>
                  <a:cubicBezTo>
                    <a:pt x="40" y="162"/>
                    <a:pt x="37" y="167"/>
                    <a:pt x="35" y="174"/>
                  </a:cubicBezTo>
                  <a:cubicBezTo>
                    <a:pt x="33" y="183"/>
                    <a:pt x="32" y="194"/>
                    <a:pt x="32" y="207"/>
                  </a:cubicBezTo>
                  <a:cubicBezTo>
                    <a:pt x="44" y="207"/>
                    <a:pt x="44" y="207"/>
                    <a:pt x="44" y="207"/>
                  </a:cubicBezTo>
                  <a:cubicBezTo>
                    <a:pt x="44" y="193"/>
                    <a:pt x="45" y="182"/>
                    <a:pt x="48" y="174"/>
                  </a:cubicBezTo>
                  <a:cubicBezTo>
                    <a:pt x="50" y="169"/>
                    <a:pt x="52" y="165"/>
                    <a:pt x="55" y="162"/>
                  </a:cubicBezTo>
                  <a:cubicBezTo>
                    <a:pt x="56" y="162"/>
                    <a:pt x="56" y="162"/>
                    <a:pt x="56" y="161"/>
                  </a:cubicBezTo>
                  <a:cubicBezTo>
                    <a:pt x="67" y="150"/>
                    <a:pt x="86" y="151"/>
                    <a:pt x="110" y="151"/>
                  </a:cubicBezTo>
                  <a:cubicBezTo>
                    <a:pt x="119" y="151"/>
                    <a:pt x="128" y="152"/>
                    <a:pt x="138" y="151"/>
                  </a:cubicBezTo>
                  <a:cubicBezTo>
                    <a:pt x="138" y="139"/>
                    <a:pt x="138" y="139"/>
                    <a:pt x="138" y="139"/>
                  </a:cubicBezTo>
                  <a:cubicBezTo>
                    <a:pt x="128" y="140"/>
                    <a:pt x="119" y="139"/>
                    <a:pt x="111" y="139"/>
                  </a:cubicBezTo>
                  <a:close/>
                  <a:moveTo>
                    <a:pt x="179" y="105"/>
                  </a:moveTo>
                  <a:cubicBezTo>
                    <a:pt x="150" y="76"/>
                    <a:pt x="150" y="76"/>
                    <a:pt x="150" y="76"/>
                  </a:cubicBezTo>
                  <a:cubicBezTo>
                    <a:pt x="122" y="105"/>
                    <a:pt x="122" y="105"/>
                    <a:pt x="122" y="105"/>
                  </a:cubicBezTo>
                  <a:cubicBezTo>
                    <a:pt x="144" y="105"/>
                    <a:pt x="144" y="105"/>
                    <a:pt x="144" y="105"/>
                  </a:cubicBezTo>
                  <a:cubicBezTo>
                    <a:pt x="144" y="207"/>
                    <a:pt x="144" y="207"/>
                    <a:pt x="144" y="207"/>
                  </a:cubicBezTo>
                  <a:cubicBezTo>
                    <a:pt x="156" y="207"/>
                    <a:pt x="156" y="207"/>
                    <a:pt x="156" y="207"/>
                  </a:cubicBezTo>
                  <a:cubicBezTo>
                    <a:pt x="156" y="105"/>
                    <a:pt x="156" y="105"/>
                    <a:pt x="156" y="105"/>
                  </a:cubicBezTo>
                  <a:lnTo>
                    <a:pt x="179" y="105"/>
                  </a:lnTo>
                  <a:close/>
                </a:path>
              </a:pathLst>
            </a:custGeom>
            <a:solidFill>
              <a:srgbClr val="DBDBDB"/>
            </a:solidFill>
            <a:ln>
              <a:noFill/>
            </a:ln>
          </p:spPr>
          <p:txBody>
            <a:bodyPr vert="horz" wrap="square" lIns="80653" tIns="40326" rIns="80653" bIns="40326" numCol="1" anchor="t" anchorCtr="0" compatLnSpc="1">
              <a:prstTxWarp prst="textNoShape">
                <a:avLst/>
              </a:prstTxWarp>
            </a:bodyPr>
            <a:lstStyle/>
            <a:p>
              <a:pPr defTabSz="895700">
                <a:defRPr/>
              </a:pPr>
              <a:endParaRPr lang="en-US" sz="1372" kern="0">
                <a:solidFill>
                  <a:srgbClr val="000000"/>
                </a:solidFill>
                <a:latin typeface="Segoe UI"/>
              </a:endParaRPr>
            </a:p>
          </p:txBody>
        </p:sp>
        <p:sp>
          <p:nvSpPr>
            <p:cNvPr id="19" name="TextBox 5">
              <a:extLst>
                <a:ext uri="{FF2B5EF4-FFF2-40B4-BE49-F238E27FC236}">
                  <a16:creationId xmlns:a16="http://schemas.microsoft.com/office/drawing/2014/main" id="{1FA8ED7B-21B4-49E7-A845-49F77C5F46EB}"/>
                </a:ext>
              </a:extLst>
            </p:cNvPr>
            <p:cNvSpPr txBox="1"/>
            <p:nvPr/>
          </p:nvSpPr>
          <p:spPr>
            <a:xfrm>
              <a:off x="6305531" y="3640327"/>
              <a:ext cx="1857571" cy="152507"/>
            </a:xfrm>
            <a:prstGeom prst="rect">
              <a:avLst/>
            </a:prstGeom>
            <a:noFill/>
            <a:ln>
              <a:noFill/>
            </a:ln>
          </p:spPr>
          <p:txBody>
            <a:bodyPr wrap="square" lIns="0" tIns="0" rIns="0" bIns="0" rtlCol="0">
              <a:spAutoFit/>
            </a:bodyPr>
            <a:lstStyle/>
            <a:p>
              <a:pPr algn="ctr">
                <a:lnSpc>
                  <a:spcPct val="90000"/>
                </a:lnSpc>
                <a:spcBef>
                  <a:spcPct val="20000"/>
                </a:spcBef>
                <a:spcAft>
                  <a:spcPts val="576"/>
                </a:spcAft>
                <a:buSzPct val="80000"/>
                <a:defRPr/>
              </a:pPr>
              <a:r>
                <a:rPr lang="en-US" sz="1029" kern="0" cap="all" spc="116">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CONDITIONS</a:t>
              </a:r>
              <a:endParaRPr lang="en-US" sz="1730" kern="0" cap="all" spc="116">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endParaRPr>
            </a:p>
          </p:txBody>
        </p:sp>
        <p:sp useBgFill="1">
          <p:nvSpPr>
            <p:cNvPr id="20" name="Rectangle 19">
              <a:extLst>
                <a:ext uri="{FF2B5EF4-FFF2-40B4-BE49-F238E27FC236}">
                  <a16:creationId xmlns:a16="http://schemas.microsoft.com/office/drawing/2014/main" id="{22AA55BF-43C4-4B96-949F-E8BA7EF92FCC}"/>
                </a:ext>
              </a:extLst>
            </p:cNvPr>
            <p:cNvSpPr/>
            <p:nvPr/>
          </p:nvSpPr>
          <p:spPr bwMode="auto">
            <a:xfrm rot="16200000" flipH="1">
              <a:off x="6421809" y="3687757"/>
              <a:ext cx="199560" cy="60969"/>
            </a:xfrm>
            <a:prstGeom prst="rect">
              <a:avLst/>
            </a:prstGeom>
            <a:solidFill>
              <a:srgbClr val="0078D7"/>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sp>
          <p:nvSpPr>
            <p:cNvPr id="21" name="TextBox 5">
              <a:extLst>
                <a:ext uri="{FF2B5EF4-FFF2-40B4-BE49-F238E27FC236}">
                  <a16:creationId xmlns:a16="http://schemas.microsoft.com/office/drawing/2014/main" id="{80A522D5-A76C-4F81-8BE9-026F93640692}"/>
                </a:ext>
              </a:extLst>
            </p:cNvPr>
            <p:cNvSpPr txBox="1"/>
            <p:nvPr/>
          </p:nvSpPr>
          <p:spPr>
            <a:xfrm>
              <a:off x="7600406" y="1861098"/>
              <a:ext cx="1099415" cy="152507"/>
            </a:xfrm>
            <a:prstGeom prst="rect">
              <a:avLst/>
            </a:prstGeom>
            <a:noFill/>
            <a:ln>
              <a:noFill/>
            </a:ln>
          </p:spPr>
          <p:txBody>
            <a:bodyPr wrap="square" lIns="0" tIns="0" rIns="0" bIns="0" rtlCol="0">
              <a:spAutoFit/>
            </a:bodyPr>
            <a:lstStyle/>
            <a:p>
              <a:pPr algn="r">
                <a:lnSpc>
                  <a:spcPct val="90000"/>
                </a:lnSpc>
                <a:spcBef>
                  <a:spcPct val="20000"/>
                </a:spcBef>
                <a:spcAft>
                  <a:spcPts val="576"/>
                </a:spcAft>
                <a:buSzPct val="80000"/>
                <a:defRPr/>
              </a:pPr>
              <a:r>
                <a:rPr lang="en-US" sz="1029" kern="0" cap="all" spc="116">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Controls</a:t>
              </a:r>
              <a:endParaRPr lang="en-US" sz="1372" kern="0" cap="all" spc="116">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2" name="TextBox 5">
              <a:extLst>
                <a:ext uri="{FF2B5EF4-FFF2-40B4-BE49-F238E27FC236}">
                  <a16:creationId xmlns:a16="http://schemas.microsoft.com/office/drawing/2014/main" id="{EF1A433B-5CA1-404A-A770-F054C9513D35}"/>
                </a:ext>
              </a:extLst>
            </p:cNvPr>
            <p:cNvSpPr txBox="1"/>
            <p:nvPr/>
          </p:nvSpPr>
          <p:spPr>
            <a:xfrm>
              <a:off x="9974054" y="1238633"/>
              <a:ext cx="3058757" cy="193695"/>
            </a:xfrm>
            <a:prstGeom prst="rect">
              <a:avLst/>
            </a:prstGeom>
            <a:noFill/>
            <a:ln>
              <a:noFill/>
            </a:ln>
          </p:spPr>
          <p:txBody>
            <a:bodyPr wrap="square" lIns="0" tIns="0" rIns="0" bIns="0" rtlCol="0">
              <a:spAutoFit/>
            </a:bodyPr>
            <a:lstStyle/>
            <a:p>
              <a:pPr lvl="0">
                <a:buSzPct val="80000"/>
                <a:defRPr/>
              </a:pPr>
              <a:r>
                <a:rPr lang="en-US" sz="1176" kern="0" cap="all" spc="116">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Applications &amp; APIS</a:t>
              </a:r>
              <a:endParaRPr lang="fr-FR" sz="1078" kern="0" cap="all" spc="116">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3" name="TextBox 25">
              <a:extLst>
                <a:ext uri="{FF2B5EF4-FFF2-40B4-BE49-F238E27FC236}">
                  <a16:creationId xmlns:a16="http://schemas.microsoft.com/office/drawing/2014/main" id="{3E2C6E06-9E25-4C7C-BBCB-D2A4FDDCDBDA}"/>
                </a:ext>
              </a:extLst>
            </p:cNvPr>
            <p:cNvSpPr txBox="1"/>
            <p:nvPr/>
          </p:nvSpPr>
          <p:spPr>
            <a:xfrm>
              <a:off x="9866889" y="1462727"/>
              <a:ext cx="2642929" cy="258499"/>
            </a:xfrm>
            <a:prstGeom prst="rect">
              <a:avLst/>
            </a:prstGeom>
            <a:noFill/>
          </p:spPr>
          <p:txBody>
            <a:bodyPr wrap="square" rtlCol="0">
              <a:spAutoFit/>
            </a:bodyPr>
            <a:lstStyle/>
            <a:p>
              <a:pPr defTabSz="914102" fontAlgn="base">
                <a:lnSpc>
                  <a:spcPct val="90000"/>
                </a:lnSpc>
                <a:spcBef>
                  <a:spcPct val="0"/>
                </a:spcBef>
                <a:spcAft>
                  <a:spcPct val="0"/>
                </a:spcAft>
                <a:defRPr/>
              </a:pPr>
              <a:r>
                <a:rPr lang="en-US" sz="1078">
                  <a:gradFill>
                    <a:gsLst>
                      <a:gs pos="2917">
                        <a:srgbClr val="505050"/>
                      </a:gs>
                      <a:gs pos="30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in some clouds or elsewhere</a:t>
              </a:r>
            </a:p>
          </p:txBody>
        </p:sp>
        <p:grpSp>
          <p:nvGrpSpPr>
            <p:cNvPr id="24" name="Groupe 23">
              <a:extLst>
                <a:ext uri="{FF2B5EF4-FFF2-40B4-BE49-F238E27FC236}">
                  <a16:creationId xmlns:a16="http://schemas.microsoft.com/office/drawing/2014/main" id="{61E7EDAF-8B9D-473E-AC83-8A1599D5D640}"/>
                </a:ext>
              </a:extLst>
            </p:cNvPr>
            <p:cNvGrpSpPr>
              <a:grpSpLocks noChangeAspect="1"/>
            </p:cNvGrpSpPr>
            <p:nvPr/>
          </p:nvGrpSpPr>
          <p:grpSpPr>
            <a:xfrm>
              <a:off x="2104014" y="4815374"/>
              <a:ext cx="2243704" cy="1087526"/>
              <a:chOff x="472683" y="2489599"/>
              <a:chExt cx="3853563" cy="1867815"/>
            </a:xfrm>
          </p:grpSpPr>
          <p:pic>
            <p:nvPicPr>
              <p:cNvPr id="142" name="Picture 229">
                <a:extLst>
                  <a:ext uri="{FF2B5EF4-FFF2-40B4-BE49-F238E27FC236}">
                    <a16:creationId xmlns:a16="http://schemas.microsoft.com/office/drawing/2014/main" id="{B28A0335-947A-4068-865E-17662BF59FD0}"/>
                  </a:ext>
                </a:extLst>
              </p:cNvPr>
              <p:cNvPicPr>
                <a:picLocks noChangeAspect="1"/>
              </p:cNvPicPr>
              <p:nvPr/>
            </p:nvPicPr>
            <p:blipFill>
              <a:blip r:embed="rId7"/>
              <a:stretch>
                <a:fillRect/>
              </a:stretch>
            </p:blipFill>
            <p:spPr>
              <a:xfrm>
                <a:off x="889847" y="3191643"/>
                <a:ext cx="914270" cy="518342"/>
              </a:xfrm>
              <a:prstGeom prst="rect">
                <a:avLst/>
              </a:prstGeom>
            </p:spPr>
          </p:pic>
          <p:sp>
            <p:nvSpPr>
              <p:cNvPr id="143" name="Rectangle 142">
                <a:extLst>
                  <a:ext uri="{FF2B5EF4-FFF2-40B4-BE49-F238E27FC236}">
                    <a16:creationId xmlns:a16="http://schemas.microsoft.com/office/drawing/2014/main" id="{310A31B2-E126-4661-B6BE-3CBE5DF8C0EF}"/>
                  </a:ext>
                </a:extLst>
              </p:cNvPr>
              <p:cNvSpPr/>
              <p:nvPr/>
            </p:nvSpPr>
            <p:spPr bwMode="auto">
              <a:xfrm>
                <a:off x="1529740" y="3174484"/>
                <a:ext cx="2796506" cy="509052"/>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4" name="Group 610">
                <a:extLst>
                  <a:ext uri="{FF2B5EF4-FFF2-40B4-BE49-F238E27FC236}">
                    <a16:creationId xmlns:a16="http://schemas.microsoft.com/office/drawing/2014/main" id="{0C0D4158-87D9-43E2-A90D-7AD4D3E4AF05}"/>
                  </a:ext>
                </a:extLst>
              </p:cNvPr>
              <p:cNvGrpSpPr/>
              <p:nvPr/>
            </p:nvGrpSpPr>
            <p:grpSpPr>
              <a:xfrm>
                <a:off x="2811440" y="3246643"/>
                <a:ext cx="1462083" cy="364734"/>
                <a:chOff x="5615435" y="3771849"/>
                <a:chExt cx="1491614" cy="372101"/>
              </a:xfrm>
              <a:solidFill>
                <a:srgbClr val="505050"/>
              </a:solidFill>
            </p:grpSpPr>
            <p:grpSp>
              <p:nvGrpSpPr>
                <p:cNvPr id="169" name="Group 611">
                  <a:extLst>
                    <a:ext uri="{FF2B5EF4-FFF2-40B4-BE49-F238E27FC236}">
                      <a16:creationId xmlns:a16="http://schemas.microsoft.com/office/drawing/2014/main" id="{C3A61B12-1A7D-4DA3-852E-C32D0B721901}"/>
                    </a:ext>
                  </a:extLst>
                </p:cNvPr>
                <p:cNvGrpSpPr/>
                <p:nvPr/>
              </p:nvGrpSpPr>
              <p:grpSpPr>
                <a:xfrm>
                  <a:off x="5615435" y="3771849"/>
                  <a:ext cx="730792" cy="372101"/>
                  <a:chOff x="3901839" y="3977870"/>
                  <a:chExt cx="730792" cy="372101"/>
                </a:xfrm>
                <a:grpFill/>
              </p:grpSpPr>
              <p:sp>
                <p:nvSpPr>
                  <p:cNvPr id="175" name="Freeform 140">
                    <a:extLst>
                      <a:ext uri="{FF2B5EF4-FFF2-40B4-BE49-F238E27FC236}">
                        <a16:creationId xmlns:a16="http://schemas.microsoft.com/office/drawing/2014/main" id="{00BABEA4-1519-42B2-A75E-492B235108E8}"/>
                      </a:ext>
                    </a:extLst>
                  </p:cNvPr>
                  <p:cNvSpPr>
                    <a:spLocks noEditPoints="1"/>
                  </p:cNvSpPr>
                  <p:nvPr/>
                </p:nvSpPr>
                <p:spPr bwMode="auto">
                  <a:xfrm>
                    <a:off x="3901839" y="4257783"/>
                    <a:ext cx="730792" cy="92188"/>
                  </a:xfrm>
                  <a:custGeom>
                    <a:avLst/>
                    <a:gdLst>
                      <a:gd name="T0" fmla="*/ 596 w 606"/>
                      <a:gd name="T1" fmla="*/ 66 h 76"/>
                      <a:gd name="T2" fmla="*/ 568 w 606"/>
                      <a:gd name="T3" fmla="*/ 0 h 76"/>
                      <a:gd name="T4" fmla="*/ 568 w 606"/>
                      <a:gd name="T5" fmla="*/ 76 h 76"/>
                      <a:gd name="T6" fmla="*/ 606 w 606"/>
                      <a:gd name="T7" fmla="*/ 10 h 76"/>
                      <a:gd name="T8" fmla="*/ 498 w 606"/>
                      <a:gd name="T9" fmla="*/ 10 h 76"/>
                      <a:gd name="T10" fmla="*/ 498 w 606"/>
                      <a:gd name="T11" fmla="*/ 66 h 76"/>
                      <a:gd name="T12" fmla="*/ 488 w 606"/>
                      <a:gd name="T13" fmla="*/ 10 h 76"/>
                      <a:gd name="T14" fmla="*/ 527 w 606"/>
                      <a:gd name="T15" fmla="*/ 76 h 76"/>
                      <a:gd name="T16" fmla="*/ 527 w 606"/>
                      <a:gd name="T17" fmla="*/ 0 h 76"/>
                      <a:gd name="T18" fmla="*/ 447 w 606"/>
                      <a:gd name="T19" fmla="*/ 0 h 76"/>
                      <a:gd name="T20" fmla="*/ 423 w 606"/>
                      <a:gd name="T21" fmla="*/ 10 h 76"/>
                      <a:gd name="T22" fmla="*/ 423 w 606"/>
                      <a:gd name="T23" fmla="*/ 66 h 76"/>
                      <a:gd name="T24" fmla="*/ 462 w 606"/>
                      <a:gd name="T25" fmla="*/ 76 h 76"/>
                      <a:gd name="T26" fmla="*/ 462 w 606"/>
                      <a:gd name="T27" fmla="*/ 42 h 76"/>
                      <a:gd name="T28" fmla="*/ 447 w 606"/>
                      <a:gd name="T29" fmla="*/ 66 h 76"/>
                      <a:gd name="T30" fmla="*/ 387 w 606"/>
                      <a:gd name="T31" fmla="*/ 66 h 76"/>
                      <a:gd name="T32" fmla="*/ 358 w 606"/>
                      <a:gd name="T33" fmla="*/ 0 h 76"/>
                      <a:gd name="T34" fmla="*/ 358 w 606"/>
                      <a:gd name="T35" fmla="*/ 76 h 76"/>
                      <a:gd name="T36" fmla="*/ 397 w 606"/>
                      <a:gd name="T37" fmla="*/ 10 h 76"/>
                      <a:gd name="T38" fmla="*/ 308 w 606"/>
                      <a:gd name="T39" fmla="*/ 66 h 76"/>
                      <a:gd name="T40" fmla="*/ 279 w 606"/>
                      <a:gd name="T41" fmla="*/ 5 h 76"/>
                      <a:gd name="T42" fmla="*/ 298 w 606"/>
                      <a:gd name="T43" fmla="*/ 66 h 76"/>
                      <a:gd name="T44" fmla="*/ 284 w 606"/>
                      <a:gd name="T45" fmla="*/ 76 h 76"/>
                      <a:gd name="T46" fmla="*/ 327 w 606"/>
                      <a:gd name="T47" fmla="*/ 46 h 76"/>
                      <a:gd name="T48" fmla="*/ 317 w 606"/>
                      <a:gd name="T49" fmla="*/ 66 h 76"/>
                      <a:gd name="T50" fmla="*/ 247 w 606"/>
                      <a:gd name="T51" fmla="*/ 10 h 76"/>
                      <a:gd name="T52" fmla="*/ 219 w 606"/>
                      <a:gd name="T53" fmla="*/ 10 h 76"/>
                      <a:gd name="T54" fmla="*/ 209 w 606"/>
                      <a:gd name="T55" fmla="*/ 66 h 76"/>
                      <a:gd name="T56" fmla="*/ 257 w 606"/>
                      <a:gd name="T57" fmla="*/ 66 h 76"/>
                      <a:gd name="T58" fmla="*/ 219 w 606"/>
                      <a:gd name="T59" fmla="*/ 0 h 76"/>
                      <a:gd name="T60" fmla="*/ 144 w 606"/>
                      <a:gd name="T61" fmla="*/ 0 h 76"/>
                      <a:gd name="T62" fmla="*/ 158 w 606"/>
                      <a:gd name="T63" fmla="*/ 10 h 76"/>
                      <a:gd name="T64" fmla="*/ 139 w 606"/>
                      <a:gd name="T65" fmla="*/ 71 h 76"/>
                      <a:gd name="T66" fmla="*/ 187 w 606"/>
                      <a:gd name="T67" fmla="*/ 71 h 76"/>
                      <a:gd name="T68" fmla="*/ 178 w 606"/>
                      <a:gd name="T69" fmla="*/ 46 h 76"/>
                      <a:gd name="T70" fmla="*/ 79 w 606"/>
                      <a:gd name="T71" fmla="*/ 10 h 76"/>
                      <a:gd name="T72" fmla="*/ 79 w 606"/>
                      <a:gd name="T73" fmla="*/ 66 h 76"/>
                      <a:gd name="T74" fmla="*/ 70 w 606"/>
                      <a:gd name="T75" fmla="*/ 10 h 76"/>
                      <a:gd name="T76" fmla="*/ 108 w 606"/>
                      <a:gd name="T77" fmla="*/ 76 h 76"/>
                      <a:gd name="T78" fmla="*/ 108 w 606"/>
                      <a:gd name="T79" fmla="*/ 0 h 76"/>
                      <a:gd name="T80" fmla="*/ 29 w 606"/>
                      <a:gd name="T81" fmla="*/ 0 h 76"/>
                      <a:gd name="T82" fmla="*/ 5 w 606"/>
                      <a:gd name="T83" fmla="*/ 10 h 76"/>
                      <a:gd name="T84" fmla="*/ 5 w 606"/>
                      <a:gd name="T85" fmla="*/ 66 h 76"/>
                      <a:gd name="T86" fmla="*/ 43 w 606"/>
                      <a:gd name="T87" fmla="*/ 76 h 76"/>
                      <a:gd name="T88" fmla="*/ 43 w 606"/>
                      <a:gd name="T89" fmla="*/ 42 h 76"/>
                      <a:gd name="T90" fmla="*/ 29 w 606"/>
                      <a:gd name="T91"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6">
                        <a:moveTo>
                          <a:pt x="568" y="10"/>
                        </a:moveTo>
                        <a:cubicBezTo>
                          <a:pt x="596" y="10"/>
                          <a:pt x="596" y="10"/>
                          <a:pt x="596" y="10"/>
                        </a:cubicBezTo>
                        <a:cubicBezTo>
                          <a:pt x="596" y="66"/>
                          <a:pt x="596" y="66"/>
                          <a:pt x="596" y="66"/>
                        </a:cubicBezTo>
                        <a:cubicBezTo>
                          <a:pt x="568" y="66"/>
                          <a:pt x="568" y="66"/>
                          <a:pt x="568" y="66"/>
                        </a:cubicBezTo>
                        <a:lnTo>
                          <a:pt x="568" y="10"/>
                        </a:lnTo>
                        <a:close/>
                        <a:moveTo>
                          <a:pt x="568" y="0"/>
                        </a:moveTo>
                        <a:cubicBezTo>
                          <a:pt x="562" y="0"/>
                          <a:pt x="558" y="5"/>
                          <a:pt x="558" y="10"/>
                        </a:cubicBezTo>
                        <a:cubicBezTo>
                          <a:pt x="558" y="66"/>
                          <a:pt x="558" y="66"/>
                          <a:pt x="558" y="66"/>
                        </a:cubicBezTo>
                        <a:cubicBezTo>
                          <a:pt x="558" y="71"/>
                          <a:pt x="562" y="76"/>
                          <a:pt x="568" y="76"/>
                        </a:cubicBezTo>
                        <a:cubicBezTo>
                          <a:pt x="596" y="76"/>
                          <a:pt x="596" y="76"/>
                          <a:pt x="596" y="76"/>
                        </a:cubicBezTo>
                        <a:cubicBezTo>
                          <a:pt x="602" y="76"/>
                          <a:pt x="606" y="71"/>
                          <a:pt x="606" y="66"/>
                        </a:cubicBezTo>
                        <a:cubicBezTo>
                          <a:pt x="606" y="10"/>
                          <a:pt x="606" y="10"/>
                          <a:pt x="606" y="10"/>
                        </a:cubicBezTo>
                        <a:cubicBezTo>
                          <a:pt x="606" y="5"/>
                          <a:pt x="602" y="0"/>
                          <a:pt x="596" y="0"/>
                        </a:cubicBezTo>
                        <a:lnTo>
                          <a:pt x="568" y="0"/>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5"/>
                          <a:pt x="488" y="10"/>
                        </a:cubicBezTo>
                        <a:cubicBezTo>
                          <a:pt x="488" y="66"/>
                          <a:pt x="488" y="66"/>
                          <a:pt x="488" y="66"/>
                        </a:cubicBezTo>
                        <a:cubicBezTo>
                          <a:pt x="488" y="71"/>
                          <a:pt x="492" y="76"/>
                          <a:pt x="498" y="76"/>
                        </a:cubicBezTo>
                        <a:cubicBezTo>
                          <a:pt x="527" y="76"/>
                          <a:pt x="527" y="76"/>
                          <a:pt x="527" y="76"/>
                        </a:cubicBezTo>
                        <a:cubicBezTo>
                          <a:pt x="532" y="76"/>
                          <a:pt x="536" y="71"/>
                          <a:pt x="536" y="66"/>
                        </a:cubicBezTo>
                        <a:cubicBezTo>
                          <a:pt x="536" y="10"/>
                          <a:pt x="536" y="10"/>
                          <a:pt x="536" y="10"/>
                        </a:cubicBezTo>
                        <a:cubicBezTo>
                          <a:pt x="536" y="5"/>
                          <a:pt x="532" y="0"/>
                          <a:pt x="527" y="0"/>
                        </a:cubicBezTo>
                        <a:lnTo>
                          <a:pt x="498" y="0"/>
                        </a:lnTo>
                        <a:close/>
                        <a:moveTo>
                          <a:pt x="447" y="66"/>
                        </a:moveTo>
                        <a:cubicBezTo>
                          <a:pt x="447" y="0"/>
                          <a:pt x="447" y="0"/>
                          <a:pt x="447" y="0"/>
                        </a:cubicBezTo>
                        <a:cubicBezTo>
                          <a:pt x="423" y="0"/>
                          <a:pt x="423" y="0"/>
                          <a:pt x="423" y="0"/>
                        </a:cubicBezTo>
                        <a:cubicBezTo>
                          <a:pt x="421" y="0"/>
                          <a:pt x="419" y="2"/>
                          <a:pt x="419" y="5"/>
                        </a:cubicBezTo>
                        <a:cubicBezTo>
                          <a:pt x="419" y="9"/>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6"/>
                          <a:pt x="423" y="76"/>
                        </a:cubicBezTo>
                        <a:cubicBezTo>
                          <a:pt x="462" y="76"/>
                          <a:pt x="462" y="76"/>
                          <a:pt x="462" y="76"/>
                        </a:cubicBezTo>
                        <a:cubicBezTo>
                          <a:pt x="464" y="76"/>
                          <a:pt x="466" y="74"/>
                          <a:pt x="466" y="71"/>
                        </a:cubicBezTo>
                        <a:cubicBezTo>
                          <a:pt x="466" y="46"/>
                          <a:pt x="466" y="46"/>
                          <a:pt x="466" y="46"/>
                        </a:cubicBezTo>
                        <a:cubicBezTo>
                          <a:pt x="466" y="44"/>
                          <a:pt x="465" y="42"/>
                          <a:pt x="462" y="42"/>
                        </a:cubicBezTo>
                        <a:cubicBezTo>
                          <a:pt x="458" y="42"/>
                          <a:pt x="457" y="44"/>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5"/>
                          <a:pt x="349" y="10"/>
                        </a:cubicBezTo>
                        <a:cubicBezTo>
                          <a:pt x="349" y="66"/>
                          <a:pt x="349" y="66"/>
                          <a:pt x="349" y="66"/>
                        </a:cubicBezTo>
                        <a:cubicBezTo>
                          <a:pt x="349" y="71"/>
                          <a:pt x="353" y="76"/>
                          <a:pt x="358" y="76"/>
                        </a:cubicBezTo>
                        <a:cubicBezTo>
                          <a:pt x="387" y="76"/>
                          <a:pt x="387" y="76"/>
                          <a:pt x="387" y="76"/>
                        </a:cubicBezTo>
                        <a:cubicBezTo>
                          <a:pt x="392" y="76"/>
                          <a:pt x="397" y="71"/>
                          <a:pt x="397" y="66"/>
                        </a:cubicBezTo>
                        <a:cubicBezTo>
                          <a:pt x="397" y="10"/>
                          <a:pt x="397" y="10"/>
                          <a:pt x="397" y="10"/>
                        </a:cubicBezTo>
                        <a:cubicBezTo>
                          <a:pt x="397" y="5"/>
                          <a:pt x="392" y="0"/>
                          <a:pt x="387" y="0"/>
                        </a:cubicBezTo>
                        <a:lnTo>
                          <a:pt x="358" y="0"/>
                        </a:lnTo>
                        <a:close/>
                        <a:moveTo>
                          <a:pt x="308" y="66"/>
                        </a:moveTo>
                        <a:cubicBezTo>
                          <a:pt x="308" y="0"/>
                          <a:pt x="308" y="0"/>
                          <a:pt x="308" y="0"/>
                        </a:cubicBezTo>
                        <a:cubicBezTo>
                          <a:pt x="284" y="0"/>
                          <a:pt x="284" y="0"/>
                          <a:pt x="284" y="0"/>
                        </a:cubicBezTo>
                        <a:cubicBezTo>
                          <a:pt x="281" y="0"/>
                          <a:pt x="279" y="2"/>
                          <a:pt x="279" y="5"/>
                        </a:cubicBezTo>
                        <a:cubicBezTo>
                          <a:pt x="279" y="9"/>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6"/>
                          <a:pt x="284" y="76"/>
                        </a:cubicBezTo>
                        <a:cubicBezTo>
                          <a:pt x="322" y="76"/>
                          <a:pt x="322" y="76"/>
                          <a:pt x="322" y="76"/>
                        </a:cubicBezTo>
                        <a:cubicBezTo>
                          <a:pt x="324" y="76"/>
                          <a:pt x="327" y="74"/>
                          <a:pt x="327" y="71"/>
                        </a:cubicBezTo>
                        <a:cubicBezTo>
                          <a:pt x="327" y="46"/>
                          <a:pt x="327" y="46"/>
                          <a:pt x="327" y="46"/>
                        </a:cubicBezTo>
                        <a:cubicBezTo>
                          <a:pt x="327" y="44"/>
                          <a:pt x="326" y="42"/>
                          <a:pt x="322" y="42"/>
                        </a:cubicBezTo>
                        <a:cubicBezTo>
                          <a:pt x="318" y="42"/>
                          <a:pt x="317" y="44"/>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5"/>
                          <a:pt x="209" y="10"/>
                        </a:cubicBezTo>
                        <a:cubicBezTo>
                          <a:pt x="209" y="66"/>
                          <a:pt x="209" y="66"/>
                          <a:pt x="209" y="66"/>
                        </a:cubicBezTo>
                        <a:cubicBezTo>
                          <a:pt x="209" y="71"/>
                          <a:pt x="213" y="76"/>
                          <a:pt x="219" y="76"/>
                        </a:cubicBezTo>
                        <a:cubicBezTo>
                          <a:pt x="247" y="76"/>
                          <a:pt x="247" y="76"/>
                          <a:pt x="247" y="76"/>
                        </a:cubicBezTo>
                        <a:cubicBezTo>
                          <a:pt x="253" y="76"/>
                          <a:pt x="257" y="71"/>
                          <a:pt x="257" y="66"/>
                        </a:cubicBezTo>
                        <a:cubicBezTo>
                          <a:pt x="257" y="10"/>
                          <a:pt x="257" y="10"/>
                          <a:pt x="257" y="10"/>
                        </a:cubicBezTo>
                        <a:cubicBezTo>
                          <a:pt x="257" y="5"/>
                          <a:pt x="253" y="0"/>
                          <a:pt x="247" y="0"/>
                        </a:cubicBezTo>
                        <a:lnTo>
                          <a:pt x="219" y="0"/>
                        </a:lnTo>
                        <a:close/>
                        <a:moveTo>
                          <a:pt x="168" y="66"/>
                        </a:moveTo>
                        <a:cubicBezTo>
                          <a:pt x="168" y="0"/>
                          <a:pt x="168" y="0"/>
                          <a:pt x="168" y="0"/>
                        </a:cubicBezTo>
                        <a:cubicBezTo>
                          <a:pt x="144" y="0"/>
                          <a:pt x="144" y="0"/>
                          <a:pt x="144" y="0"/>
                        </a:cubicBezTo>
                        <a:cubicBezTo>
                          <a:pt x="142" y="0"/>
                          <a:pt x="139" y="2"/>
                          <a:pt x="139" y="5"/>
                        </a:cubicBezTo>
                        <a:cubicBezTo>
                          <a:pt x="139" y="9"/>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6"/>
                          <a:pt x="144" y="76"/>
                        </a:cubicBezTo>
                        <a:cubicBezTo>
                          <a:pt x="182" y="76"/>
                          <a:pt x="182" y="76"/>
                          <a:pt x="182" y="76"/>
                        </a:cubicBezTo>
                        <a:cubicBezTo>
                          <a:pt x="185" y="76"/>
                          <a:pt x="187" y="74"/>
                          <a:pt x="187" y="71"/>
                        </a:cubicBezTo>
                        <a:cubicBezTo>
                          <a:pt x="187" y="46"/>
                          <a:pt x="187" y="46"/>
                          <a:pt x="187" y="46"/>
                        </a:cubicBezTo>
                        <a:cubicBezTo>
                          <a:pt x="187" y="44"/>
                          <a:pt x="186" y="42"/>
                          <a:pt x="182" y="42"/>
                        </a:cubicBezTo>
                        <a:cubicBezTo>
                          <a:pt x="179" y="42"/>
                          <a:pt x="178" y="44"/>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5"/>
                          <a:pt x="70" y="10"/>
                        </a:cubicBezTo>
                        <a:cubicBezTo>
                          <a:pt x="70" y="66"/>
                          <a:pt x="70" y="66"/>
                          <a:pt x="70" y="66"/>
                        </a:cubicBezTo>
                        <a:cubicBezTo>
                          <a:pt x="70" y="71"/>
                          <a:pt x="74" y="76"/>
                          <a:pt x="79" y="76"/>
                        </a:cubicBezTo>
                        <a:cubicBezTo>
                          <a:pt x="108" y="76"/>
                          <a:pt x="108" y="76"/>
                          <a:pt x="108" y="76"/>
                        </a:cubicBezTo>
                        <a:cubicBezTo>
                          <a:pt x="113" y="76"/>
                          <a:pt x="117" y="71"/>
                          <a:pt x="117" y="66"/>
                        </a:cubicBezTo>
                        <a:cubicBezTo>
                          <a:pt x="117" y="10"/>
                          <a:pt x="117" y="10"/>
                          <a:pt x="117" y="10"/>
                        </a:cubicBezTo>
                        <a:cubicBezTo>
                          <a:pt x="117" y="5"/>
                          <a:pt x="113" y="0"/>
                          <a:pt x="108" y="0"/>
                        </a:cubicBezTo>
                        <a:lnTo>
                          <a:pt x="79" y="0"/>
                        </a:lnTo>
                        <a:close/>
                        <a:moveTo>
                          <a:pt x="29" y="66"/>
                        </a:moveTo>
                        <a:cubicBezTo>
                          <a:pt x="29" y="0"/>
                          <a:pt x="29" y="0"/>
                          <a:pt x="29" y="0"/>
                        </a:cubicBezTo>
                        <a:cubicBezTo>
                          <a:pt x="5" y="0"/>
                          <a:pt x="5" y="0"/>
                          <a:pt x="5" y="0"/>
                        </a:cubicBezTo>
                        <a:cubicBezTo>
                          <a:pt x="2" y="0"/>
                          <a:pt x="0" y="2"/>
                          <a:pt x="0" y="5"/>
                        </a:cubicBezTo>
                        <a:cubicBezTo>
                          <a:pt x="0" y="9"/>
                          <a:pt x="2" y="10"/>
                          <a:pt x="5" y="10"/>
                        </a:cubicBezTo>
                        <a:cubicBezTo>
                          <a:pt x="19" y="10"/>
                          <a:pt x="19" y="10"/>
                          <a:pt x="19" y="10"/>
                        </a:cubicBezTo>
                        <a:cubicBezTo>
                          <a:pt x="19" y="66"/>
                          <a:pt x="19" y="66"/>
                          <a:pt x="19" y="66"/>
                        </a:cubicBezTo>
                        <a:cubicBezTo>
                          <a:pt x="5" y="66"/>
                          <a:pt x="5" y="66"/>
                          <a:pt x="5" y="66"/>
                        </a:cubicBezTo>
                        <a:cubicBezTo>
                          <a:pt x="2" y="66"/>
                          <a:pt x="0" y="67"/>
                          <a:pt x="0" y="71"/>
                        </a:cubicBezTo>
                        <a:cubicBezTo>
                          <a:pt x="0" y="74"/>
                          <a:pt x="2" y="76"/>
                          <a:pt x="5" y="76"/>
                        </a:cubicBezTo>
                        <a:cubicBezTo>
                          <a:pt x="43" y="76"/>
                          <a:pt x="43" y="76"/>
                          <a:pt x="43" y="76"/>
                        </a:cubicBezTo>
                        <a:cubicBezTo>
                          <a:pt x="45" y="76"/>
                          <a:pt x="48" y="74"/>
                          <a:pt x="48" y="71"/>
                        </a:cubicBezTo>
                        <a:cubicBezTo>
                          <a:pt x="48" y="46"/>
                          <a:pt x="48" y="46"/>
                          <a:pt x="48" y="46"/>
                        </a:cubicBezTo>
                        <a:cubicBezTo>
                          <a:pt x="48" y="44"/>
                          <a:pt x="46" y="42"/>
                          <a:pt x="43" y="42"/>
                        </a:cubicBezTo>
                        <a:cubicBezTo>
                          <a:pt x="39" y="42"/>
                          <a:pt x="38" y="44"/>
                          <a:pt x="38" y="46"/>
                        </a:cubicBezTo>
                        <a:cubicBezTo>
                          <a:pt x="38" y="66"/>
                          <a:pt x="38" y="66"/>
                          <a:pt x="38" y="66"/>
                        </a:cubicBezTo>
                        <a:lnTo>
                          <a:pt x="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sp>
                <p:nvSpPr>
                  <p:cNvPr id="176" name="Freeform 141">
                    <a:extLst>
                      <a:ext uri="{FF2B5EF4-FFF2-40B4-BE49-F238E27FC236}">
                        <a16:creationId xmlns:a16="http://schemas.microsoft.com/office/drawing/2014/main" id="{57A37464-0D74-4806-9200-1D6D7A8AAD44}"/>
                      </a:ext>
                    </a:extLst>
                  </p:cNvPr>
                  <p:cNvSpPr>
                    <a:spLocks noEditPoints="1"/>
                  </p:cNvSpPr>
                  <p:nvPr/>
                </p:nvSpPr>
                <p:spPr bwMode="auto">
                  <a:xfrm>
                    <a:off x="3901839" y="4118665"/>
                    <a:ext cx="730792" cy="90511"/>
                  </a:xfrm>
                  <a:custGeom>
                    <a:avLst/>
                    <a:gdLst>
                      <a:gd name="T0" fmla="*/ 563 w 606"/>
                      <a:gd name="T1" fmla="*/ 0 h 75"/>
                      <a:gd name="T2" fmla="*/ 577 w 606"/>
                      <a:gd name="T3" fmla="*/ 10 h 75"/>
                      <a:gd name="T4" fmla="*/ 558 w 606"/>
                      <a:gd name="T5" fmla="*/ 71 h 75"/>
                      <a:gd name="T6" fmla="*/ 606 w 606"/>
                      <a:gd name="T7" fmla="*/ 71 h 75"/>
                      <a:gd name="T8" fmla="*/ 596 w 606"/>
                      <a:gd name="T9" fmla="*/ 46 h 75"/>
                      <a:gd name="T10" fmla="*/ 498 w 606"/>
                      <a:gd name="T11" fmla="*/ 10 h 75"/>
                      <a:gd name="T12" fmla="*/ 498 w 606"/>
                      <a:gd name="T13" fmla="*/ 66 h 75"/>
                      <a:gd name="T14" fmla="*/ 488 w 606"/>
                      <a:gd name="T15" fmla="*/ 10 h 75"/>
                      <a:gd name="T16" fmla="*/ 527 w 606"/>
                      <a:gd name="T17" fmla="*/ 75 h 75"/>
                      <a:gd name="T18" fmla="*/ 527 w 606"/>
                      <a:gd name="T19" fmla="*/ 0 h 75"/>
                      <a:gd name="T20" fmla="*/ 447 w 606"/>
                      <a:gd name="T21" fmla="*/ 0 h 75"/>
                      <a:gd name="T22" fmla="*/ 423 w 606"/>
                      <a:gd name="T23" fmla="*/ 10 h 75"/>
                      <a:gd name="T24" fmla="*/ 423 w 606"/>
                      <a:gd name="T25" fmla="*/ 66 h 75"/>
                      <a:gd name="T26" fmla="*/ 462 w 606"/>
                      <a:gd name="T27" fmla="*/ 75 h 75"/>
                      <a:gd name="T28" fmla="*/ 462 w 606"/>
                      <a:gd name="T29" fmla="*/ 41 h 75"/>
                      <a:gd name="T30" fmla="*/ 447 w 606"/>
                      <a:gd name="T31" fmla="*/ 66 h 75"/>
                      <a:gd name="T32" fmla="*/ 387 w 606"/>
                      <a:gd name="T33" fmla="*/ 66 h 75"/>
                      <a:gd name="T34" fmla="*/ 358 w 606"/>
                      <a:gd name="T35" fmla="*/ 0 h 75"/>
                      <a:gd name="T36" fmla="*/ 358 w 606"/>
                      <a:gd name="T37" fmla="*/ 75 h 75"/>
                      <a:gd name="T38" fmla="*/ 397 w 606"/>
                      <a:gd name="T39" fmla="*/ 10 h 75"/>
                      <a:gd name="T40" fmla="*/ 308 w 606"/>
                      <a:gd name="T41" fmla="*/ 66 h 75"/>
                      <a:gd name="T42" fmla="*/ 279 w 606"/>
                      <a:gd name="T43" fmla="*/ 5 h 75"/>
                      <a:gd name="T44" fmla="*/ 298 w 606"/>
                      <a:gd name="T45" fmla="*/ 66 h 75"/>
                      <a:gd name="T46" fmla="*/ 284 w 606"/>
                      <a:gd name="T47" fmla="*/ 75 h 75"/>
                      <a:gd name="T48" fmla="*/ 327 w 606"/>
                      <a:gd name="T49" fmla="*/ 46 h 75"/>
                      <a:gd name="T50" fmla="*/ 317 w 606"/>
                      <a:gd name="T51" fmla="*/ 66 h 75"/>
                      <a:gd name="T52" fmla="*/ 247 w 606"/>
                      <a:gd name="T53" fmla="*/ 10 h 75"/>
                      <a:gd name="T54" fmla="*/ 219 w 606"/>
                      <a:gd name="T55" fmla="*/ 10 h 75"/>
                      <a:gd name="T56" fmla="*/ 209 w 606"/>
                      <a:gd name="T57" fmla="*/ 66 h 75"/>
                      <a:gd name="T58" fmla="*/ 257 w 606"/>
                      <a:gd name="T59" fmla="*/ 66 h 75"/>
                      <a:gd name="T60" fmla="*/ 219 w 606"/>
                      <a:gd name="T61" fmla="*/ 0 h 75"/>
                      <a:gd name="T62" fmla="*/ 144 w 606"/>
                      <a:gd name="T63" fmla="*/ 0 h 75"/>
                      <a:gd name="T64" fmla="*/ 158 w 606"/>
                      <a:gd name="T65" fmla="*/ 10 h 75"/>
                      <a:gd name="T66" fmla="*/ 139 w 606"/>
                      <a:gd name="T67" fmla="*/ 71 h 75"/>
                      <a:gd name="T68" fmla="*/ 187 w 606"/>
                      <a:gd name="T69" fmla="*/ 71 h 75"/>
                      <a:gd name="T70" fmla="*/ 178 w 606"/>
                      <a:gd name="T71" fmla="*/ 46 h 75"/>
                      <a:gd name="T72" fmla="*/ 79 w 606"/>
                      <a:gd name="T73" fmla="*/ 10 h 75"/>
                      <a:gd name="T74" fmla="*/ 79 w 606"/>
                      <a:gd name="T75" fmla="*/ 66 h 75"/>
                      <a:gd name="T76" fmla="*/ 70 w 606"/>
                      <a:gd name="T77" fmla="*/ 10 h 75"/>
                      <a:gd name="T78" fmla="*/ 108 w 606"/>
                      <a:gd name="T79" fmla="*/ 75 h 75"/>
                      <a:gd name="T80" fmla="*/ 108 w 606"/>
                      <a:gd name="T81" fmla="*/ 0 h 75"/>
                      <a:gd name="T82" fmla="*/ 38 w 606"/>
                      <a:gd name="T83" fmla="*/ 10 h 75"/>
                      <a:gd name="T84" fmla="*/ 9 w 606"/>
                      <a:gd name="T85" fmla="*/ 10 h 75"/>
                      <a:gd name="T86" fmla="*/ 0 w 606"/>
                      <a:gd name="T87" fmla="*/ 66 h 75"/>
                      <a:gd name="T88" fmla="*/ 48 w 606"/>
                      <a:gd name="T89" fmla="*/ 66 h 75"/>
                      <a:gd name="T90" fmla="*/ 9 w 606"/>
                      <a:gd name="T9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5">
                        <a:moveTo>
                          <a:pt x="587" y="66"/>
                        </a:moveTo>
                        <a:cubicBezTo>
                          <a:pt x="587" y="0"/>
                          <a:pt x="587" y="0"/>
                          <a:pt x="587" y="0"/>
                        </a:cubicBezTo>
                        <a:cubicBezTo>
                          <a:pt x="563" y="0"/>
                          <a:pt x="563" y="0"/>
                          <a:pt x="563" y="0"/>
                        </a:cubicBezTo>
                        <a:cubicBezTo>
                          <a:pt x="560" y="0"/>
                          <a:pt x="558" y="1"/>
                          <a:pt x="558" y="5"/>
                        </a:cubicBezTo>
                        <a:cubicBezTo>
                          <a:pt x="558" y="8"/>
                          <a:pt x="560" y="10"/>
                          <a:pt x="563" y="10"/>
                        </a:cubicBezTo>
                        <a:cubicBezTo>
                          <a:pt x="577" y="10"/>
                          <a:pt x="577" y="10"/>
                          <a:pt x="577" y="10"/>
                        </a:cubicBezTo>
                        <a:cubicBezTo>
                          <a:pt x="577" y="66"/>
                          <a:pt x="577" y="66"/>
                          <a:pt x="577" y="66"/>
                        </a:cubicBezTo>
                        <a:cubicBezTo>
                          <a:pt x="563" y="66"/>
                          <a:pt x="563" y="66"/>
                          <a:pt x="563" y="66"/>
                        </a:cubicBezTo>
                        <a:cubicBezTo>
                          <a:pt x="560" y="66"/>
                          <a:pt x="558" y="67"/>
                          <a:pt x="558" y="71"/>
                        </a:cubicBezTo>
                        <a:cubicBezTo>
                          <a:pt x="558" y="74"/>
                          <a:pt x="560" y="75"/>
                          <a:pt x="563" y="75"/>
                        </a:cubicBezTo>
                        <a:cubicBezTo>
                          <a:pt x="601" y="75"/>
                          <a:pt x="601" y="75"/>
                          <a:pt x="601" y="75"/>
                        </a:cubicBezTo>
                        <a:cubicBezTo>
                          <a:pt x="604" y="75"/>
                          <a:pt x="606" y="74"/>
                          <a:pt x="606" y="71"/>
                        </a:cubicBezTo>
                        <a:cubicBezTo>
                          <a:pt x="606" y="46"/>
                          <a:pt x="606" y="46"/>
                          <a:pt x="606" y="46"/>
                        </a:cubicBezTo>
                        <a:cubicBezTo>
                          <a:pt x="606" y="43"/>
                          <a:pt x="605" y="41"/>
                          <a:pt x="601" y="41"/>
                        </a:cubicBezTo>
                        <a:cubicBezTo>
                          <a:pt x="598" y="41"/>
                          <a:pt x="596" y="43"/>
                          <a:pt x="596" y="46"/>
                        </a:cubicBezTo>
                        <a:cubicBezTo>
                          <a:pt x="596" y="66"/>
                          <a:pt x="596" y="66"/>
                          <a:pt x="596" y="66"/>
                        </a:cubicBezTo>
                        <a:lnTo>
                          <a:pt x="587" y="66"/>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4"/>
                          <a:pt x="488" y="10"/>
                        </a:cubicBezTo>
                        <a:cubicBezTo>
                          <a:pt x="488" y="66"/>
                          <a:pt x="488" y="66"/>
                          <a:pt x="488" y="66"/>
                        </a:cubicBezTo>
                        <a:cubicBezTo>
                          <a:pt x="488" y="71"/>
                          <a:pt x="492" y="75"/>
                          <a:pt x="498" y="75"/>
                        </a:cubicBezTo>
                        <a:cubicBezTo>
                          <a:pt x="527" y="75"/>
                          <a:pt x="527" y="75"/>
                          <a:pt x="527" y="75"/>
                        </a:cubicBezTo>
                        <a:cubicBezTo>
                          <a:pt x="532" y="75"/>
                          <a:pt x="536" y="71"/>
                          <a:pt x="536" y="66"/>
                        </a:cubicBezTo>
                        <a:cubicBezTo>
                          <a:pt x="536" y="10"/>
                          <a:pt x="536" y="10"/>
                          <a:pt x="536" y="10"/>
                        </a:cubicBezTo>
                        <a:cubicBezTo>
                          <a:pt x="536" y="4"/>
                          <a:pt x="532" y="0"/>
                          <a:pt x="527" y="0"/>
                        </a:cubicBezTo>
                        <a:lnTo>
                          <a:pt x="498" y="0"/>
                        </a:lnTo>
                        <a:close/>
                        <a:moveTo>
                          <a:pt x="447" y="66"/>
                        </a:moveTo>
                        <a:cubicBezTo>
                          <a:pt x="447" y="0"/>
                          <a:pt x="447" y="0"/>
                          <a:pt x="447" y="0"/>
                        </a:cubicBezTo>
                        <a:cubicBezTo>
                          <a:pt x="423" y="0"/>
                          <a:pt x="423" y="0"/>
                          <a:pt x="423" y="0"/>
                        </a:cubicBezTo>
                        <a:cubicBezTo>
                          <a:pt x="421" y="0"/>
                          <a:pt x="419" y="1"/>
                          <a:pt x="419" y="5"/>
                        </a:cubicBezTo>
                        <a:cubicBezTo>
                          <a:pt x="419" y="8"/>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5"/>
                          <a:pt x="423" y="75"/>
                        </a:cubicBezTo>
                        <a:cubicBezTo>
                          <a:pt x="462" y="75"/>
                          <a:pt x="462" y="75"/>
                          <a:pt x="462" y="75"/>
                        </a:cubicBezTo>
                        <a:cubicBezTo>
                          <a:pt x="464" y="75"/>
                          <a:pt x="466" y="74"/>
                          <a:pt x="466" y="71"/>
                        </a:cubicBezTo>
                        <a:cubicBezTo>
                          <a:pt x="466" y="46"/>
                          <a:pt x="466" y="46"/>
                          <a:pt x="466" y="46"/>
                        </a:cubicBezTo>
                        <a:cubicBezTo>
                          <a:pt x="466" y="43"/>
                          <a:pt x="465" y="41"/>
                          <a:pt x="462" y="41"/>
                        </a:cubicBezTo>
                        <a:cubicBezTo>
                          <a:pt x="458" y="41"/>
                          <a:pt x="457" y="43"/>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4"/>
                          <a:pt x="349" y="10"/>
                        </a:cubicBezTo>
                        <a:cubicBezTo>
                          <a:pt x="349" y="66"/>
                          <a:pt x="349" y="66"/>
                          <a:pt x="349" y="66"/>
                        </a:cubicBezTo>
                        <a:cubicBezTo>
                          <a:pt x="349" y="71"/>
                          <a:pt x="353" y="75"/>
                          <a:pt x="358" y="75"/>
                        </a:cubicBezTo>
                        <a:cubicBezTo>
                          <a:pt x="387" y="75"/>
                          <a:pt x="387" y="75"/>
                          <a:pt x="387" y="75"/>
                        </a:cubicBezTo>
                        <a:cubicBezTo>
                          <a:pt x="392" y="75"/>
                          <a:pt x="397" y="71"/>
                          <a:pt x="397" y="66"/>
                        </a:cubicBezTo>
                        <a:cubicBezTo>
                          <a:pt x="397" y="10"/>
                          <a:pt x="397" y="10"/>
                          <a:pt x="397" y="10"/>
                        </a:cubicBezTo>
                        <a:cubicBezTo>
                          <a:pt x="397" y="4"/>
                          <a:pt x="392" y="0"/>
                          <a:pt x="387" y="0"/>
                        </a:cubicBezTo>
                        <a:lnTo>
                          <a:pt x="358" y="0"/>
                        </a:lnTo>
                        <a:close/>
                        <a:moveTo>
                          <a:pt x="308" y="66"/>
                        </a:moveTo>
                        <a:cubicBezTo>
                          <a:pt x="308" y="0"/>
                          <a:pt x="308" y="0"/>
                          <a:pt x="308" y="0"/>
                        </a:cubicBezTo>
                        <a:cubicBezTo>
                          <a:pt x="284" y="0"/>
                          <a:pt x="284" y="0"/>
                          <a:pt x="284" y="0"/>
                        </a:cubicBezTo>
                        <a:cubicBezTo>
                          <a:pt x="281" y="0"/>
                          <a:pt x="279" y="1"/>
                          <a:pt x="279" y="5"/>
                        </a:cubicBezTo>
                        <a:cubicBezTo>
                          <a:pt x="279" y="8"/>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5"/>
                          <a:pt x="284" y="75"/>
                        </a:cubicBezTo>
                        <a:cubicBezTo>
                          <a:pt x="322" y="75"/>
                          <a:pt x="322" y="75"/>
                          <a:pt x="322" y="75"/>
                        </a:cubicBezTo>
                        <a:cubicBezTo>
                          <a:pt x="324" y="75"/>
                          <a:pt x="327" y="74"/>
                          <a:pt x="327" y="71"/>
                        </a:cubicBezTo>
                        <a:cubicBezTo>
                          <a:pt x="327" y="46"/>
                          <a:pt x="327" y="46"/>
                          <a:pt x="327" y="46"/>
                        </a:cubicBezTo>
                        <a:cubicBezTo>
                          <a:pt x="327" y="43"/>
                          <a:pt x="326" y="41"/>
                          <a:pt x="322" y="41"/>
                        </a:cubicBezTo>
                        <a:cubicBezTo>
                          <a:pt x="318" y="41"/>
                          <a:pt x="317" y="43"/>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4"/>
                          <a:pt x="209" y="10"/>
                        </a:cubicBezTo>
                        <a:cubicBezTo>
                          <a:pt x="209" y="66"/>
                          <a:pt x="209" y="66"/>
                          <a:pt x="209" y="66"/>
                        </a:cubicBezTo>
                        <a:cubicBezTo>
                          <a:pt x="209" y="71"/>
                          <a:pt x="213" y="75"/>
                          <a:pt x="219" y="75"/>
                        </a:cubicBezTo>
                        <a:cubicBezTo>
                          <a:pt x="247" y="75"/>
                          <a:pt x="247" y="75"/>
                          <a:pt x="247" y="75"/>
                        </a:cubicBezTo>
                        <a:cubicBezTo>
                          <a:pt x="253" y="75"/>
                          <a:pt x="257" y="71"/>
                          <a:pt x="257" y="66"/>
                        </a:cubicBezTo>
                        <a:cubicBezTo>
                          <a:pt x="257" y="10"/>
                          <a:pt x="257" y="10"/>
                          <a:pt x="257" y="10"/>
                        </a:cubicBezTo>
                        <a:cubicBezTo>
                          <a:pt x="257" y="4"/>
                          <a:pt x="253" y="0"/>
                          <a:pt x="247" y="0"/>
                        </a:cubicBezTo>
                        <a:lnTo>
                          <a:pt x="219" y="0"/>
                        </a:lnTo>
                        <a:close/>
                        <a:moveTo>
                          <a:pt x="168" y="66"/>
                        </a:moveTo>
                        <a:cubicBezTo>
                          <a:pt x="168" y="0"/>
                          <a:pt x="168" y="0"/>
                          <a:pt x="168" y="0"/>
                        </a:cubicBezTo>
                        <a:cubicBezTo>
                          <a:pt x="144" y="0"/>
                          <a:pt x="144" y="0"/>
                          <a:pt x="144" y="0"/>
                        </a:cubicBezTo>
                        <a:cubicBezTo>
                          <a:pt x="142" y="0"/>
                          <a:pt x="139" y="1"/>
                          <a:pt x="139" y="5"/>
                        </a:cubicBezTo>
                        <a:cubicBezTo>
                          <a:pt x="139" y="8"/>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5"/>
                          <a:pt x="144" y="75"/>
                        </a:cubicBezTo>
                        <a:cubicBezTo>
                          <a:pt x="182" y="75"/>
                          <a:pt x="182" y="75"/>
                          <a:pt x="182" y="75"/>
                        </a:cubicBezTo>
                        <a:cubicBezTo>
                          <a:pt x="185" y="75"/>
                          <a:pt x="187" y="74"/>
                          <a:pt x="187" y="71"/>
                        </a:cubicBezTo>
                        <a:cubicBezTo>
                          <a:pt x="187" y="46"/>
                          <a:pt x="187" y="46"/>
                          <a:pt x="187" y="46"/>
                        </a:cubicBezTo>
                        <a:cubicBezTo>
                          <a:pt x="187" y="43"/>
                          <a:pt x="186" y="41"/>
                          <a:pt x="182" y="41"/>
                        </a:cubicBezTo>
                        <a:cubicBezTo>
                          <a:pt x="179" y="41"/>
                          <a:pt x="178" y="43"/>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4"/>
                          <a:pt x="70" y="10"/>
                        </a:cubicBezTo>
                        <a:cubicBezTo>
                          <a:pt x="70" y="66"/>
                          <a:pt x="70" y="66"/>
                          <a:pt x="70" y="66"/>
                        </a:cubicBezTo>
                        <a:cubicBezTo>
                          <a:pt x="70" y="71"/>
                          <a:pt x="74" y="75"/>
                          <a:pt x="79" y="75"/>
                        </a:cubicBezTo>
                        <a:cubicBezTo>
                          <a:pt x="108" y="75"/>
                          <a:pt x="108" y="75"/>
                          <a:pt x="108" y="75"/>
                        </a:cubicBezTo>
                        <a:cubicBezTo>
                          <a:pt x="113" y="75"/>
                          <a:pt x="117" y="71"/>
                          <a:pt x="117" y="66"/>
                        </a:cubicBezTo>
                        <a:cubicBezTo>
                          <a:pt x="117" y="10"/>
                          <a:pt x="117" y="10"/>
                          <a:pt x="117" y="10"/>
                        </a:cubicBezTo>
                        <a:cubicBezTo>
                          <a:pt x="117" y="4"/>
                          <a:pt x="113" y="0"/>
                          <a:pt x="108" y="0"/>
                        </a:cubicBezTo>
                        <a:lnTo>
                          <a:pt x="79" y="0"/>
                        </a:lnTo>
                        <a:close/>
                        <a:moveTo>
                          <a:pt x="9" y="10"/>
                        </a:moveTo>
                        <a:cubicBezTo>
                          <a:pt x="38" y="10"/>
                          <a:pt x="38" y="10"/>
                          <a:pt x="38" y="10"/>
                        </a:cubicBezTo>
                        <a:cubicBezTo>
                          <a:pt x="38" y="66"/>
                          <a:pt x="38" y="66"/>
                          <a:pt x="38" y="66"/>
                        </a:cubicBezTo>
                        <a:cubicBezTo>
                          <a:pt x="9" y="66"/>
                          <a:pt x="9" y="66"/>
                          <a:pt x="9" y="66"/>
                        </a:cubicBezTo>
                        <a:lnTo>
                          <a:pt x="9" y="10"/>
                        </a:lnTo>
                        <a:close/>
                        <a:moveTo>
                          <a:pt x="9" y="0"/>
                        </a:moveTo>
                        <a:cubicBezTo>
                          <a:pt x="4" y="0"/>
                          <a:pt x="0" y="4"/>
                          <a:pt x="0" y="10"/>
                        </a:cubicBezTo>
                        <a:cubicBezTo>
                          <a:pt x="0" y="66"/>
                          <a:pt x="0" y="66"/>
                          <a:pt x="0" y="66"/>
                        </a:cubicBezTo>
                        <a:cubicBezTo>
                          <a:pt x="0" y="71"/>
                          <a:pt x="4" y="75"/>
                          <a:pt x="9" y="75"/>
                        </a:cubicBezTo>
                        <a:cubicBezTo>
                          <a:pt x="38" y="75"/>
                          <a:pt x="38" y="75"/>
                          <a:pt x="38" y="75"/>
                        </a:cubicBezTo>
                        <a:cubicBezTo>
                          <a:pt x="43" y="75"/>
                          <a:pt x="48" y="71"/>
                          <a:pt x="48" y="66"/>
                        </a:cubicBezTo>
                        <a:cubicBezTo>
                          <a:pt x="48" y="10"/>
                          <a:pt x="48" y="10"/>
                          <a:pt x="48" y="10"/>
                        </a:cubicBezTo>
                        <a:cubicBezTo>
                          <a:pt x="48" y="4"/>
                          <a:pt x="43" y="0"/>
                          <a:pt x="38"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sp>
                <p:nvSpPr>
                  <p:cNvPr id="177" name="Freeform 142">
                    <a:extLst>
                      <a:ext uri="{FF2B5EF4-FFF2-40B4-BE49-F238E27FC236}">
                        <a16:creationId xmlns:a16="http://schemas.microsoft.com/office/drawing/2014/main" id="{E34564F3-6CEA-4431-AD17-A078AE797D17}"/>
                      </a:ext>
                    </a:extLst>
                  </p:cNvPr>
                  <p:cNvSpPr>
                    <a:spLocks noEditPoints="1"/>
                  </p:cNvSpPr>
                  <p:nvPr/>
                </p:nvSpPr>
                <p:spPr bwMode="auto">
                  <a:xfrm>
                    <a:off x="3901839" y="3977870"/>
                    <a:ext cx="730792" cy="90511"/>
                  </a:xfrm>
                  <a:custGeom>
                    <a:avLst/>
                    <a:gdLst>
                      <a:gd name="T0" fmla="*/ 563 w 606"/>
                      <a:gd name="T1" fmla="*/ 0 h 75"/>
                      <a:gd name="T2" fmla="*/ 577 w 606"/>
                      <a:gd name="T3" fmla="*/ 9 h 75"/>
                      <a:gd name="T4" fmla="*/ 558 w 606"/>
                      <a:gd name="T5" fmla="*/ 70 h 75"/>
                      <a:gd name="T6" fmla="*/ 606 w 606"/>
                      <a:gd name="T7" fmla="*/ 70 h 75"/>
                      <a:gd name="T8" fmla="*/ 596 w 606"/>
                      <a:gd name="T9" fmla="*/ 46 h 75"/>
                      <a:gd name="T10" fmla="*/ 498 w 606"/>
                      <a:gd name="T11" fmla="*/ 9 h 75"/>
                      <a:gd name="T12" fmla="*/ 498 w 606"/>
                      <a:gd name="T13" fmla="*/ 65 h 75"/>
                      <a:gd name="T14" fmla="*/ 488 w 606"/>
                      <a:gd name="T15" fmla="*/ 9 h 75"/>
                      <a:gd name="T16" fmla="*/ 527 w 606"/>
                      <a:gd name="T17" fmla="*/ 75 h 75"/>
                      <a:gd name="T18" fmla="*/ 527 w 606"/>
                      <a:gd name="T19" fmla="*/ 0 h 75"/>
                      <a:gd name="T20" fmla="*/ 447 w 606"/>
                      <a:gd name="T21" fmla="*/ 0 h 75"/>
                      <a:gd name="T22" fmla="*/ 423 w 606"/>
                      <a:gd name="T23" fmla="*/ 9 h 75"/>
                      <a:gd name="T24" fmla="*/ 423 w 606"/>
                      <a:gd name="T25" fmla="*/ 65 h 75"/>
                      <a:gd name="T26" fmla="*/ 462 w 606"/>
                      <a:gd name="T27" fmla="*/ 75 h 75"/>
                      <a:gd name="T28" fmla="*/ 462 w 606"/>
                      <a:gd name="T29" fmla="*/ 41 h 75"/>
                      <a:gd name="T30" fmla="*/ 447 w 606"/>
                      <a:gd name="T31" fmla="*/ 65 h 75"/>
                      <a:gd name="T32" fmla="*/ 387 w 606"/>
                      <a:gd name="T33" fmla="*/ 65 h 75"/>
                      <a:gd name="T34" fmla="*/ 358 w 606"/>
                      <a:gd name="T35" fmla="*/ 0 h 75"/>
                      <a:gd name="T36" fmla="*/ 358 w 606"/>
                      <a:gd name="T37" fmla="*/ 75 h 75"/>
                      <a:gd name="T38" fmla="*/ 397 w 606"/>
                      <a:gd name="T39" fmla="*/ 9 h 75"/>
                      <a:gd name="T40" fmla="*/ 308 w 606"/>
                      <a:gd name="T41" fmla="*/ 65 h 75"/>
                      <a:gd name="T42" fmla="*/ 279 w 606"/>
                      <a:gd name="T43" fmla="*/ 4 h 75"/>
                      <a:gd name="T44" fmla="*/ 298 w 606"/>
                      <a:gd name="T45" fmla="*/ 65 h 75"/>
                      <a:gd name="T46" fmla="*/ 284 w 606"/>
                      <a:gd name="T47" fmla="*/ 75 h 75"/>
                      <a:gd name="T48" fmla="*/ 327 w 606"/>
                      <a:gd name="T49" fmla="*/ 46 h 75"/>
                      <a:gd name="T50" fmla="*/ 317 w 606"/>
                      <a:gd name="T51" fmla="*/ 65 h 75"/>
                      <a:gd name="T52" fmla="*/ 247 w 606"/>
                      <a:gd name="T53" fmla="*/ 9 h 75"/>
                      <a:gd name="T54" fmla="*/ 219 w 606"/>
                      <a:gd name="T55" fmla="*/ 9 h 75"/>
                      <a:gd name="T56" fmla="*/ 209 w 606"/>
                      <a:gd name="T57" fmla="*/ 65 h 75"/>
                      <a:gd name="T58" fmla="*/ 257 w 606"/>
                      <a:gd name="T59" fmla="*/ 65 h 75"/>
                      <a:gd name="T60" fmla="*/ 219 w 606"/>
                      <a:gd name="T61" fmla="*/ 0 h 75"/>
                      <a:gd name="T62" fmla="*/ 144 w 606"/>
                      <a:gd name="T63" fmla="*/ 0 h 75"/>
                      <a:gd name="T64" fmla="*/ 158 w 606"/>
                      <a:gd name="T65" fmla="*/ 9 h 75"/>
                      <a:gd name="T66" fmla="*/ 139 w 606"/>
                      <a:gd name="T67" fmla="*/ 70 h 75"/>
                      <a:gd name="T68" fmla="*/ 187 w 606"/>
                      <a:gd name="T69" fmla="*/ 70 h 75"/>
                      <a:gd name="T70" fmla="*/ 178 w 606"/>
                      <a:gd name="T71" fmla="*/ 46 h 75"/>
                      <a:gd name="T72" fmla="*/ 79 w 606"/>
                      <a:gd name="T73" fmla="*/ 9 h 75"/>
                      <a:gd name="T74" fmla="*/ 79 w 606"/>
                      <a:gd name="T75" fmla="*/ 65 h 75"/>
                      <a:gd name="T76" fmla="*/ 70 w 606"/>
                      <a:gd name="T77" fmla="*/ 9 h 75"/>
                      <a:gd name="T78" fmla="*/ 108 w 606"/>
                      <a:gd name="T79" fmla="*/ 75 h 75"/>
                      <a:gd name="T80" fmla="*/ 108 w 606"/>
                      <a:gd name="T81" fmla="*/ 0 h 75"/>
                      <a:gd name="T82" fmla="*/ 29 w 606"/>
                      <a:gd name="T83" fmla="*/ 0 h 75"/>
                      <a:gd name="T84" fmla="*/ 5 w 606"/>
                      <a:gd name="T85" fmla="*/ 9 h 75"/>
                      <a:gd name="T86" fmla="*/ 5 w 606"/>
                      <a:gd name="T87" fmla="*/ 65 h 75"/>
                      <a:gd name="T88" fmla="*/ 43 w 606"/>
                      <a:gd name="T89" fmla="*/ 75 h 75"/>
                      <a:gd name="T90" fmla="*/ 43 w 606"/>
                      <a:gd name="T91" fmla="*/ 41 h 75"/>
                      <a:gd name="T92" fmla="*/ 29 w 606"/>
                      <a:gd name="T93"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 h="75">
                        <a:moveTo>
                          <a:pt x="587" y="65"/>
                        </a:move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cubicBezTo>
                          <a:pt x="606" y="46"/>
                          <a:pt x="606" y="46"/>
                          <a:pt x="606" y="46"/>
                        </a:cubicBezTo>
                        <a:cubicBezTo>
                          <a:pt x="606" y="43"/>
                          <a:pt x="605" y="41"/>
                          <a:pt x="601" y="41"/>
                        </a:cubicBezTo>
                        <a:cubicBezTo>
                          <a:pt x="598" y="41"/>
                          <a:pt x="596" y="43"/>
                          <a:pt x="596" y="46"/>
                        </a:cubicBezTo>
                        <a:cubicBezTo>
                          <a:pt x="596" y="65"/>
                          <a:pt x="596" y="65"/>
                          <a:pt x="596" y="65"/>
                        </a:cubicBezTo>
                        <a:lnTo>
                          <a:pt x="587" y="65"/>
                        </a:lnTo>
                        <a:close/>
                        <a:moveTo>
                          <a:pt x="498" y="9"/>
                        </a:moveTo>
                        <a:cubicBezTo>
                          <a:pt x="527" y="9"/>
                          <a:pt x="527" y="9"/>
                          <a:pt x="527" y="9"/>
                        </a:cubicBezTo>
                        <a:cubicBezTo>
                          <a:pt x="527" y="65"/>
                          <a:pt x="527" y="65"/>
                          <a:pt x="527" y="65"/>
                        </a:cubicBezTo>
                        <a:cubicBezTo>
                          <a:pt x="498" y="65"/>
                          <a:pt x="498" y="65"/>
                          <a:pt x="498" y="65"/>
                        </a:cubicBezTo>
                        <a:lnTo>
                          <a:pt x="498" y="9"/>
                        </a:lnTo>
                        <a:close/>
                        <a:moveTo>
                          <a:pt x="498" y="0"/>
                        </a:move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cubicBezTo>
                          <a:pt x="536" y="9"/>
                          <a:pt x="536" y="9"/>
                          <a:pt x="536" y="9"/>
                        </a:cubicBezTo>
                        <a:cubicBezTo>
                          <a:pt x="536" y="4"/>
                          <a:pt x="532" y="0"/>
                          <a:pt x="527" y="0"/>
                        </a:cubicBezTo>
                        <a:lnTo>
                          <a:pt x="498" y="0"/>
                        </a:lnTo>
                        <a:close/>
                        <a:moveTo>
                          <a:pt x="447" y="65"/>
                        </a:move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cubicBezTo>
                          <a:pt x="466" y="46"/>
                          <a:pt x="466" y="46"/>
                          <a:pt x="466" y="46"/>
                        </a:cubicBezTo>
                        <a:cubicBezTo>
                          <a:pt x="466" y="43"/>
                          <a:pt x="465" y="41"/>
                          <a:pt x="462" y="41"/>
                        </a:cubicBezTo>
                        <a:cubicBezTo>
                          <a:pt x="458" y="41"/>
                          <a:pt x="457" y="43"/>
                          <a:pt x="457" y="46"/>
                        </a:cubicBezTo>
                        <a:cubicBezTo>
                          <a:pt x="457" y="65"/>
                          <a:pt x="457" y="65"/>
                          <a:pt x="457" y="65"/>
                        </a:cubicBezTo>
                        <a:lnTo>
                          <a:pt x="447" y="65"/>
                        </a:lnTo>
                        <a:close/>
                        <a:moveTo>
                          <a:pt x="358" y="9"/>
                        </a:moveTo>
                        <a:cubicBezTo>
                          <a:pt x="387" y="9"/>
                          <a:pt x="387" y="9"/>
                          <a:pt x="387" y="9"/>
                        </a:cubicBezTo>
                        <a:cubicBezTo>
                          <a:pt x="387" y="65"/>
                          <a:pt x="387" y="65"/>
                          <a:pt x="387" y="65"/>
                        </a:cubicBezTo>
                        <a:cubicBezTo>
                          <a:pt x="358" y="65"/>
                          <a:pt x="358" y="65"/>
                          <a:pt x="358" y="65"/>
                        </a:cubicBezTo>
                        <a:lnTo>
                          <a:pt x="358" y="9"/>
                        </a:lnTo>
                        <a:close/>
                        <a:moveTo>
                          <a:pt x="358" y="0"/>
                        </a:move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cubicBezTo>
                          <a:pt x="397" y="9"/>
                          <a:pt x="397" y="9"/>
                          <a:pt x="397" y="9"/>
                        </a:cubicBezTo>
                        <a:cubicBezTo>
                          <a:pt x="397" y="4"/>
                          <a:pt x="392" y="0"/>
                          <a:pt x="387" y="0"/>
                        </a:cubicBezTo>
                        <a:lnTo>
                          <a:pt x="358" y="0"/>
                        </a:lnTo>
                        <a:close/>
                        <a:moveTo>
                          <a:pt x="308" y="65"/>
                        </a:move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cubicBezTo>
                          <a:pt x="327" y="46"/>
                          <a:pt x="327" y="46"/>
                          <a:pt x="327" y="46"/>
                        </a:cubicBezTo>
                        <a:cubicBezTo>
                          <a:pt x="327" y="43"/>
                          <a:pt x="326" y="41"/>
                          <a:pt x="322" y="41"/>
                        </a:cubicBezTo>
                        <a:cubicBezTo>
                          <a:pt x="318" y="41"/>
                          <a:pt x="317" y="43"/>
                          <a:pt x="317" y="46"/>
                        </a:cubicBezTo>
                        <a:cubicBezTo>
                          <a:pt x="317" y="65"/>
                          <a:pt x="317" y="65"/>
                          <a:pt x="317" y="65"/>
                        </a:cubicBezTo>
                        <a:lnTo>
                          <a:pt x="308" y="65"/>
                        </a:lnTo>
                        <a:close/>
                        <a:moveTo>
                          <a:pt x="219" y="9"/>
                        </a:moveTo>
                        <a:cubicBezTo>
                          <a:pt x="247" y="9"/>
                          <a:pt x="247" y="9"/>
                          <a:pt x="247" y="9"/>
                        </a:cubicBezTo>
                        <a:cubicBezTo>
                          <a:pt x="247" y="65"/>
                          <a:pt x="247" y="65"/>
                          <a:pt x="247" y="65"/>
                        </a:cubicBezTo>
                        <a:cubicBezTo>
                          <a:pt x="219" y="65"/>
                          <a:pt x="219" y="65"/>
                          <a:pt x="219" y="65"/>
                        </a:cubicBezTo>
                        <a:lnTo>
                          <a:pt x="219" y="9"/>
                        </a:lnTo>
                        <a:close/>
                        <a:moveTo>
                          <a:pt x="219" y="0"/>
                        </a:move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cubicBezTo>
                          <a:pt x="257" y="9"/>
                          <a:pt x="257" y="9"/>
                          <a:pt x="257" y="9"/>
                        </a:cubicBezTo>
                        <a:cubicBezTo>
                          <a:pt x="257" y="4"/>
                          <a:pt x="253" y="0"/>
                          <a:pt x="247" y="0"/>
                        </a:cubicBezTo>
                        <a:lnTo>
                          <a:pt x="219" y="0"/>
                        </a:lnTo>
                        <a:close/>
                        <a:moveTo>
                          <a:pt x="168" y="65"/>
                        </a:move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cubicBezTo>
                          <a:pt x="187" y="46"/>
                          <a:pt x="187" y="46"/>
                          <a:pt x="187" y="46"/>
                        </a:cubicBezTo>
                        <a:cubicBezTo>
                          <a:pt x="187" y="43"/>
                          <a:pt x="186" y="41"/>
                          <a:pt x="182" y="41"/>
                        </a:cubicBezTo>
                        <a:cubicBezTo>
                          <a:pt x="179" y="41"/>
                          <a:pt x="178" y="43"/>
                          <a:pt x="178" y="46"/>
                        </a:cubicBezTo>
                        <a:cubicBezTo>
                          <a:pt x="178" y="65"/>
                          <a:pt x="178" y="65"/>
                          <a:pt x="178" y="65"/>
                        </a:cubicBezTo>
                        <a:lnTo>
                          <a:pt x="168" y="65"/>
                        </a:lnTo>
                        <a:close/>
                        <a:moveTo>
                          <a:pt x="79" y="9"/>
                        </a:moveTo>
                        <a:cubicBezTo>
                          <a:pt x="108" y="9"/>
                          <a:pt x="108" y="9"/>
                          <a:pt x="108" y="9"/>
                        </a:cubicBezTo>
                        <a:cubicBezTo>
                          <a:pt x="108" y="65"/>
                          <a:pt x="108" y="65"/>
                          <a:pt x="108" y="65"/>
                        </a:cubicBezTo>
                        <a:cubicBezTo>
                          <a:pt x="79" y="65"/>
                          <a:pt x="79" y="65"/>
                          <a:pt x="79" y="65"/>
                        </a:cubicBezTo>
                        <a:lnTo>
                          <a:pt x="79" y="9"/>
                        </a:lnTo>
                        <a:close/>
                        <a:moveTo>
                          <a:pt x="79" y="0"/>
                        </a:move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cubicBezTo>
                          <a:pt x="117" y="9"/>
                          <a:pt x="117" y="9"/>
                          <a:pt x="117" y="9"/>
                        </a:cubicBezTo>
                        <a:cubicBezTo>
                          <a:pt x="117" y="4"/>
                          <a:pt x="113" y="0"/>
                          <a:pt x="108" y="0"/>
                        </a:cubicBezTo>
                        <a:lnTo>
                          <a:pt x="79" y="0"/>
                        </a:lnTo>
                        <a:close/>
                        <a:moveTo>
                          <a:pt x="29" y="65"/>
                        </a:move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cubicBezTo>
                          <a:pt x="48" y="46"/>
                          <a:pt x="48" y="46"/>
                          <a:pt x="48" y="46"/>
                        </a:cubicBezTo>
                        <a:cubicBezTo>
                          <a:pt x="48" y="43"/>
                          <a:pt x="46" y="41"/>
                          <a:pt x="43" y="41"/>
                        </a:cubicBezTo>
                        <a:cubicBezTo>
                          <a:pt x="39" y="41"/>
                          <a:pt x="38" y="43"/>
                          <a:pt x="38" y="46"/>
                        </a:cubicBezTo>
                        <a:cubicBezTo>
                          <a:pt x="38" y="65"/>
                          <a:pt x="38" y="65"/>
                          <a:pt x="38" y="65"/>
                        </a:cubicBezTo>
                        <a:lnTo>
                          <a:pt x="2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sp>
                <p:nvSpPr>
                  <p:cNvPr id="178" name="Freeform 143">
                    <a:extLst>
                      <a:ext uri="{FF2B5EF4-FFF2-40B4-BE49-F238E27FC236}">
                        <a16:creationId xmlns:a16="http://schemas.microsoft.com/office/drawing/2014/main" id="{6359D67F-2631-4057-9D09-82B11B578446}"/>
                      </a:ext>
                    </a:extLst>
                  </p:cNvPr>
                  <p:cNvSpPr>
                    <a:spLocks noEditPoints="1"/>
                  </p:cNvSpPr>
                  <p:nvPr/>
                </p:nvSpPr>
                <p:spPr bwMode="auto">
                  <a:xfrm>
                    <a:off x="3901839" y="3977870"/>
                    <a:ext cx="730792" cy="372101"/>
                  </a:xfrm>
                  <a:custGeom>
                    <a:avLst/>
                    <a:gdLst>
                      <a:gd name="T0" fmla="*/ 29 w 606"/>
                      <a:gd name="T1" fmla="*/ 0 h 308"/>
                      <a:gd name="T2" fmla="*/ 0 w 606"/>
                      <a:gd name="T3" fmla="*/ 70 h 308"/>
                      <a:gd name="T4" fmla="*/ 38 w 606"/>
                      <a:gd name="T5" fmla="*/ 126 h 308"/>
                      <a:gd name="T6" fmla="*/ 0 w 606"/>
                      <a:gd name="T7" fmla="*/ 182 h 308"/>
                      <a:gd name="T8" fmla="*/ 38 w 606"/>
                      <a:gd name="T9" fmla="*/ 278 h 308"/>
                      <a:gd name="T10" fmla="*/ 19 w 606"/>
                      <a:gd name="T11" fmla="*/ 242 h 308"/>
                      <a:gd name="T12" fmla="*/ 108 w 606"/>
                      <a:gd name="T13" fmla="*/ 65 h 308"/>
                      <a:gd name="T14" fmla="*/ 108 w 606"/>
                      <a:gd name="T15" fmla="*/ 0 h 308"/>
                      <a:gd name="T16" fmla="*/ 108 w 606"/>
                      <a:gd name="T17" fmla="*/ 182 h 308"/>
                      <a:gd name="T18" fmla="*/ 108 w 606"/>
                      <a:gd name="T19" fmla="*/ 116 h 308"/>
                      <a:gd name="T20" fmla="*/ 108 w 606"/>
                      <a:gd name="T21" fmla="*/ 298 h 308"/>
                      <a:gd name="T22" fmla="*/ 108 w 606"/>
                      <a:gd name="T23" fmla="*/ 232 h 308"/>
                      <a:gd name="T24" fmla="*/ 187 w 606"/>
                      <a:gd name="T25" fmla="*/ 70 h 308"/>
                      <a:gd name="T26" fmla="*/ 144 w 606"/>
                      <a:gd name="T27" fmla="*/ 0 h 308"/>
                      <a:gd name="T28" fmla="*/ 144 w 606"/>
                      <a:gd name="T29" fmla="*/ 75 h 308"/>
                      <a:gd name="T30" fmla="*/ 178 w 606"/>
                      <a:gd name="T31" fmla="*/ 182 h 308"/>
                      <a:gd name="T32" fmla="*/ 158 w 606"/>
                      <a:gd name="T33" fmla="*/ 182 h 308"/>
                      <a:gd name="T34" fmla="*/ 187 w 606"/>
                      <a:gd name="T35" fmla="*/ 278 h 308"/>
                      <a:gd name="T36" fmla="*/ 139 w 606"/>
                      <a:gd name="T37" fmla="*/ 237 h 308"/>
                      <a:gd name="T38" fmla="*/ 182 w 606"/>
                      <a:gd name="T39" fmla="*/ 308 h 308"/>
                      <a:gd name="T40" fmla="*/ 257 w 606"/>
                      <a:gd name="T41" fmla="*/ 65 h 308"/>
                      <a:gd name="T42" fmla="*/ 247 w 606"/>
                      <a:gd name="T43" fmla="*/ 75 h 308"/>
                      <a:gd name="T44" fmla="*/ 257 w 606"/>
                      <a:gd name="T45" fmla="*/ 182 h 308"/>
                      <a:gd name="T46" fmla="*/ 247 w 606"/>
                      <a:gd name="T47" fmla="*/ 191 h 308"/>
                      <a:gd name="T48" fmla="*/ 257 w 606"/>
                      <a:gd name="T49" fmla="*/ 298 h 308"/>
                      <a:gd name="T50" fmla="*/ 247 w 606"/>
                      <a:gd name="T51" fmla="*/ 308 h 308"/>
                      <a:gd name="T52" fmla="*/ 308 w 606"/>
                      <a:gd name="T53" fmla="*/ 65 h 308"/>
                      <a:gd name="T54" fmla="*/ 284 w 606"/>
                      <a:gd name="T55" fmla="*/ 65 h 308"/>
                      <a:gd name="T56" fmla="*/ 322 w 606"/>
                      <a:gd name="T57" fmla="*/ 157 h 308"/>
                      <a:gd name="T58" fmla="*/ 284 w 606"/>
                      <a:gd name="T59" fmla="*/ 126 h 308"/>
                      <a:gd name="T60" fmla="*/ 327 w 606"/>
                      <a:gd name="T61" fmla="*/ 187 h 308"/>
                      <a:gd name="T62" fmla="*/ 308 w 606"/>
                      <a:gd name="T63" fmla="*/ 232 h 308"/>
                      <a:gd name="T64" fmla="*/ 279 w 606"/>
                      <a:gd name="T65" fmla="*/ 303 h 308"/>
                      <a:gd name="T66" fmla="*/ 387 w 606"/>
                      <a:gd name="T67" fmla="*/ 9 h 308"/>
                      <a:gd name="T68" fmla="*/ 349 w 606"/>
                      <a:gd name="T69" fmla="*/ 65 h 308"/>
                      <a:gd name="T70" fmla="*/ 387 w 606"/>
                      <a:gd name="T71" fmla="*/ 126 h 308"/>
                      <a:gd name="T72" fmla="*/ 349 w 606"/>
                      <a:gd name="T73" fmla="*/ 182 h 308"/>
                      <a:gd name="T74" fmla="*/ 387 w 606"/>
                      <a:gd name="T75" fmla="*/ 242 h 308"/>
                      <a:gd name="T76" fmla="*/ 349 w 606"/>
                      <a:gd name="T77" fmla="*/ 298 h 308"/>
                      <a:gd name="T78" fmla="*/ 457 w 606"/>
                      <a:gd name="T79" fmla="*/ 46 h 308"/>
                      <a:gd name="T80" fmla="*/ 438 w 606"/>
                      <a:gd name="T81" fmla="*/ 9 h 308"/>
                      <a:gd name="T82" fmla="*/ 466 w 606"/>
                      <a:gd name="T83" fmla="*/ 187 h 308"/>
                      <a:gd name="T84" fmla="*/ 423 w 606"/>
                      <a:gd name="T85" fmla="*/ 116 h 308"/>
                      <a:gd name="T86" fmla="*/ 423 w 606"/>
                      <a:gd name="T87" fmla="*/ 191 h 308"/>
                      <a:gd name="T88" fmla="*/ 457 w 606"/>
                      <a:gd name="T89" fmla="*/ 298 h 308"/>
                      <a:gd name="T90" fmla="*/ 438 w 606"/>
                      <a:gd name="T91" fmla="*/ 298 h 308"/>
                      <a:gd name="T92" fmla="*/ 498 w 606"/>
                      <a:gd name="T93" fmla="*/ 65 h 308"/>
                      <a:gd name="T94" fmla="*/ 498 w 606"/>
                      <a:gd name="T95" fmla="*/ 0 h 308"/>
                      <a:gd name="T96" fmla="*/ 498 w 606"/>
                      <a:gd name="T97" fmla="*/ 182 h 308"/>
                      <a:gd name="T98" fmla="*/ 498 w 606"/>
                      <a:gd name="T99" fmla="*/ 116 h 308"/>
                      <a:gd name="T100" fmla="*/ 498 w 606"/>
                      <a:gd name="T101" fmla="*/ 298 h 308"/>
                      <a:gd name="T102" fmla="*/ 498 w 606"/>
                      <a:gd name="T103" fmla="*/ 232 h 308"/>
                      <a:gd name="T104" fmla="*/ 606 w 606"/>
                      <a:gd name="T105" fmla="*/ 46 h 308"/>
                      <a:gd name="T106" fmla="*/ 558 w 606"/>
                      <a:gd name="T107" fmla="*/ 4 h 308"/>
                      <a:gd name="T108" fmla="*/ 601 w 606"/>
                      <a:gd name="T109" fmla="*/ 75 h 308"/>
                      <a:gd name="T110" fmla="*/ 587 w 606"/>
                      <a:gd name="T111" fmla="*/ 182 h 308"/>
                      <a:gd name="T112" fmla="*/ 563 w 606"/>
                      <a:gd name="T113" fmla="*/ 182 h 308"/>
                      <a:gd name="T114" fmla="*/ 568 w 606"/>
                      <a:gd name="T115" fmla="*/ 242 h 308"/>
                      <a:gd name="T116" fmla="*/ 558 w 606"/>
                      <a:gd name="T117" fmla="*/ 2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6" h="308">
                        <a:moveTo>
                          <a:pt x="48" y="70"/>
                        </a:moveTo>
                        <a:cubicBezTo>
                          <a:pt x="48" y="46"/>
                          <a:pt x="48" y="46"/>
                          <a:pt x="48" y="46"/>
                        </a:cubicBezTo>
                        <a:cubicBezTo>
                          <a:pt x="48" y="43"/>
                          <a:pt x="46" y="41"/>
                          <a:pt x="43" y="41"/>
                        </a:cubicBezTo>
                        <a:cubicBezTo>
                          <a:pt x="39" y="41"/>
                          <a:pt x="38" y="43"/>
                          <a:pt x="38" y="46"/>
                        </a:cubicBezTo>
                        <a:cubicBezTo>
                          <a:pt x="38" y="65"/>
                          <a:pt x="38" y="65"/>
                          <a:pt x="38" y="65"/>
                        </a:cubicBezTo>
                        <a:cubicBezTo>
                          <a:pt x="29" y="65"/>
                          <a:pt x="29" y="65"/>
                          <a:pt x="29" y="65"/>
                        </a:cubicBez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moveTo>
                          <a:pt x="38" y="182"/>
                        </a:moveTo>
                        <a:cubicBezTo>
                          <a:pt x="9" y="182"/>
                          <a:pt x="9" y="182"/>
                          <a:pt x="9" y="182"/>
                        </a:cubicBezTo>
                        <a:cubicBezTo>
                          <a:pt x="9" y="126"/>
                          <a:pt x="9" y="126"/>
                          <a:pt x="9" y="126"/>
                        </a:cubicBezTo>
                        <a:cubicBezTo>
                          <a:pt x="38" y="126"/>
                          <a:pt x="38" y="126"/>
                          <a:pt x="38" y="126"/>
                        </a:cubicBezTo>
                        <a:lnTo>
                          <a:pt x="38" y="182"/>
                        </a:lnTo>
                        <a:close/>
                        <a:moveTo>
                          <a:pt x="48" y="182"/>
                        </a:moveTo>
                        <a:cubicBezTo>
                          <a:pt x="48" y="126"/>
                          <a:pt x="48" y="126"/>
                          <a:pt x="48" y="126"/>
                        </a:cubicBezTo>
                        <a:cubicBezTo>
                          <a:pt x="48" y="120"/>
                          <a:pt x="43" y="116"/>
                          <a:pt x="38" y="116"/>
                        </a:cubicBezTo>
                        <a:cubicBezTo>
                          <a:pt x="9" y="116"/>
                          <a:pt x="9" y="116"/>
                          <a:pt x="9" y="116"/>
                        </a:cubicBezTo>
                        <a:cubicBezTo>
                          <a:pt x="4" y="116"/>
                          <a:pt x="0" y="120"/>
                          <a:pt x="0" y="126"/>
                        </a:cubicBezTo>
                        <a:cubicBezTo>
                          <a:pt x="0" y="182"/>
                          <a:pt x="0" y="182"/>
                          <a:pt x="0" y="182"/>
                        </a:cubicBezTo>
                        <a:cubicBezTo>
                          <a:pt x="0" y="187"/>
                          <a:pt x="4" y="191"/>
                          <a:pt x="9" y="191"/>
                        </a:cubicBezTo>
                        <a:cubicBezTo>
                          <a:pt x="38" y="191"/>
                          <a:pt x="38" y="191"/>
                          <a:pt x="38" y="191"/>
                        </a:cubicBezTo>
                        <a:cubicBezTo>
                          <a:pt x="43" y="191"/>
                          <a:pt x="48" y="187"/>
                          <a:pt x="48" y="182"/>
                        </a:cubicBezTo>
                        <a:moveTo>
                          <a:pt x="48" y="303"/>
                        </a:moveTo>
                        <a:cubicBezTo>
                          <a:pt x="48" y="278"/>
                          <a:pt x="48" y="278"/>
                          <a:pt x="48" y="278"/>
                        </a:cubicBezTo>
                        <a:cubicBezTo>
                          <a:pt x="48" y="276"/>
                          <a:pt x="46" y="274"/>
                          <a:pt x="43" y="274"/>
                        </a:cubicBezTo>
                        <a:cubicBezTo>
                          <a:pt x="39" y="274"/>
                          <a:pt x="38" y="276"/>
                          <a:pt x="38" y="278"/>
                        </a:cubicBezTo>
                        <a:cubicBezTo>
                          <a:pt x="38" y="298"/>
                          <a:pt x="38" y="298"/>
                          <a:pt x="38" y="298"/>
                        </a:cubicBezTo>
                        <a:cubicBezTo>
                          <a:pt x="29" y="298"/>
                          <a:pt x="29" y="298"/>
                          <a:pt x="29" y="298"/>
                        </a:cubicBezTo>
                        <a:cubicBezTo>
                          <a:pt x="29" y="232"/>
                          <a:pt x="29" y="232"/>
                          <a:pt x="29" y="232"/>
                        </a:cubicBezTo>
                        <a:cubicBezTo>
                          <a:pt x="5" y="232"/>
                          <a:pt x="5" y="232"/>
                          <a:pt x="5" y="232"/>
                        </a:cubicBezTo>
                        <a:cubicBezTo>
                          <a:pt x="2" y="232"/>
                          <a:pt x="0" y="234"/>
                          <a:pt x="0" y="237"/>
                        </a:cubicBezTo>
                        <a:cubicBezTo>
                          <a:pt x="0" y="241"/>
                          <a:pt x="2" y="242"/>
                          <a:pt x="5" y="242"/>
                        </a:cubicBezTo>
                        <a:cubicBezTo>
                          <a:pt x="19" y="242"/>
                          <a:pt x="19" y="242"/>
                          <a:pt x="19" y="242"/>
                        </a:cubicBezTo>
                        <a:cubicBezTo>
                          <a:pt x="19" y="298"/>
                          <a:pt x="19" y="298"/>
                          <a:pt x="19" y="298"/>
                        </a:cubicBezTo>
                        <a:cubicBezTo>
                          <a:pt x="5" y="298"/>
                          <a:pt x="5" y="298"/>
                          <a:pt x="5" y="298"/>
                        </a:cubicBezTo>
                        <a:cubicBezTo>
                          <a:pt x="2" y="298"/>
                          <a:pt x="0" y="299"/>
                          <a:pt x="0" y="303"/>
                        </a:cubicBezTo>
                        <a:cubicBezTo>
                          <a:pt x="0" y="306"/>
                          <a:pt x="2" y="308"/>
                          <a:pt x="5" y="308"/>
                        </a:cubicBezTo>
                        <a:cubicBezTo>
                          <a:pt x="43" y="308"/>
                          <a:pt x="43" y="308"/>
                          <a:pt x="43" y="308"/>
                        </a:cubicBezTo>
                        <a:cubicBezTo>
                          <a:pt x="45" y="308"/>
                          <a:pt x="48" y="306"/>
                          <a:pt x="48" y="303"/>
                        </a:cubicBezTo>
                        <a:moveTo>
                          <a:pt x="108" y="65"/>
                        </a:moveTo>
                        <a:cubicBezTo>
                          <a:pt x="79" y="65"/>
                          <a:pt x="79" y="65"/>
                          <a:pt x="79" y="65"/>
                        </a:cubicBezTo>
                        <a:cubicBezTo>
                          <a:pt x="79" y="9"/>
                          <a:pt x="79" y="9"/>
                          <a:pt x="79" y="9"/>
                        </a:cubicBezTo>
                        <a:cubicBezTo>
                          <a:pt x="108" y="9"/>
                          <a:pt x="108" y="9"/>
                          <a:pt x="108" y="9"/>
                        </a:cubicBezTo>
                        <a:lnTo>
                          <a:pt x="108" y="65"/>
                        </a:lnTo>
                        <a:close/>
                        <a:moveTo>
                          <a:pt x="117" y="65"/>
                        </a:moveTo>
                        <a:cubicBezTo>
                          <a:pt x="117" y="9"/>
                          <a:pt x="117" y="9"/>
                          <a:pt x="117" y="9"/>
                        </a:cubicBezTo>
                        <a:cubicBezTo>
                          <a:pt x="117" y="4"/>
                          <a:pt x="113" y="0"/>
                          <a:pt x="108" y="0"/>
                        </a:cubicBezTo>
                        <a:cubicBezTo>
                          <a:pt x="79" y="0"/>
                          <a:pt x="79" y="0"/>
                          <a:pt x="79" y="0"/>
                        </a:cubicBez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moveTo>
                          <a:pt x="108" y="182"/>
                        </a:moveTo>
                        <a:cubicBezTo>
                          <a:pt x="79" y="182"/>
                          <a:pt x="79" y="182"/>
                          <a:pt x="79" y="182"/>
                        </a:cubicBezTo>
                        <a:cubicBezTo>
                          <a:pt x="79" y="126"/>
                          <a:pt x="79" y="126"/>
                          <a:pt x="79" y="126"/>
                        </a:cubicBezTo>
                        <a:cubicBezTo>
                          <a:pt x="108" y="126"/>
                          <a:pt x="108" y="126"/>
                          <a:pt x="108" y="126"/>
                        </a:cubicBezTo>
                        <a:lnTo>
                          <a:pt x="108" y="182"/>
                        </a:lnTo>
                        <a:close/>
                        <a:moveTo>
                          <a:pt x="117" y="182"/>
                        </a:moveTo>
                        <a:cubicBezTo>
                          <a:pt x="117" y="126"/>
                          <a:pt x="117" y="126"/>
                          <a:pt x="117" y="126"/>
                        </a:cubicBezTo>
                        <a:cubicBezTo>
                          <a:pt x="117" y="120"/>
                          <a:pt x="113" y="116"/>
                          <a:pt x="108" y="116"/>
                        </a:cubicBezTo>
                        <a:cubicBezTo>
                          <a:pt x="79" y="116"/>
                          <a:pt x="79" y="116"/>
                          <a:pt x="79" y="116"/>
                        </a:cubicBezTo>
                        <a:cubicBezTo>
                          <a:pt x="74" y="116"/>
                          <a:pt x="70" y="120"/>
                          <a:pt x="70" y="126"/>
                        </a:cubicBezTo>
                        <a:cubicBezTo>
                          <a:pt x="70" y="182"/>
                          <a:pt x="70" y="182"/>
                          <a:pt x="70" y="182"/>
                        </a:cubicBezTo>
                        <a:cubicBezTo>
                          <a:pt x="70" y="187"/>
                          <a:pt x="74" y="191"/>
                          <a:pt x="79" y="191"/>
                        </a:cubicBezTo>
                        <a:cubicBezTo>
                          <a:pt x="108" y="191"/>
                          <a:pt x="108" y="191"/>
                          <a:pt x="108" y="191"/>
                        </a:cubicBezTo>
                        <a:cubicBezTo>
                          <a:pt x="113" y="191"/>
                          <a:pt x="117" y="187"/>
                          <a:pt x="117" y="182"/>
                        </a:cubicBezTo>
                        <a:moveTo>
                          <a:pt x="108" y="298"/>
                        </a:moveTo>
                        <a:cubicBezTo>
                          <a:pt x="79" y="298"/>
                          <a:pt x="79" y="298"/>
                          <a:pt x="79" y="298"/>
                        </a:cubicBezTo>
                        <a:cubicBezTo>
                          <a:pt x="79" y="242"/>
                          <a:pt x="79" y="242"/>
                          <a:pt x="79" y="242"/>
                        </a:cubicBezTo>
                        <a:cubicBezTo>
                          <a:pt x="108" y="242"/>
                          <a:pt x="108" y="242"/>
                          <a:pt x="108" y="242"/>
                        </a:cubicBezTo>
                        <a:lnTo>
                          <a:pt x="108" y="298"/>
                        </a:lnTo>
                        <a:close/>
                        <a:moveTo>
                          <a:pt x="117" y="298"/>
                        </a:moveTo>
                        <a:cubicBezTo>
                          <a:pt x="117" y="242"/>
                          <a:pt x="117" y="242"/>
                          <a:pt x="117" y="242"/>
                        </a:cubicBezTo>
                        <a:cubicBezTo>
                          <a:pt x="117" y="237"/>
                          <a:pt x="113" y="232"/>
                          <a:pt x="108" y="232"/>
                        </a:cubicBezTo>
                        <a:cubicBezTo>
                          <a:pt x="79" y="232"/>
                          <a:pt x="79" y="232"/>
                          <a:pt x="79" y="232"/>
                        </a:cubicBezTo>
                        <a:cubicBezTo>
                          <a:pt x="74" y="232"/>
                          <a:pt x="70" y="237"/>
                          <a:pt x="70" y="242"/>
                        </a:cubicBezTo>
                        <a:cubicBezTo>
                          <a:pt x="70" y="298"/>
                          <a:pt x="70" y="298"/>
                          <a:pt x="70" y="298"/>
                        </a:cubicBezTo>
                        <a:cubicBezTo>
                          <a:pt x="70" y="303"/>
                          <a:pt x="74" y="308"/>
                          <a:pt x="79" y="308"/>
                        </a:cubicBezTo>
                        <a:cubicBezTo>
                          <a:pt x="108" y="308"/>
                          <a:pt x="108" y="308"/>
                          <a:pt x="108" y="308"/>
                        </a:cubicBezTo>
                        <a:cubicBezTo>
                          <a:pt x="113" y="308"/>
                          <a:pt x="117" y="303"/>
                          <a:pt x="117" y="298"/>
                        </a:cubicBezTo>
                        <a:moveTo>
                          <a:pt x="187" y="70"/>
                        </a:moveTo>
                        <a:cubicBezTo>
                          <a:pt x="187" y="46"/>
                          <a:pt x="187" y="46"/>
                          <a:pt x="187" y="46"/>
                        </a:cubicBezTo>
                        <a:cubicBezTo>
                          <a:pt x="187" y="43"/>
                          <a:pt x="186" y="41"/>
                          <a:pt x="182" y="41"/>
                        </a:cubicBezTo>
                        <a:cubicBezTo>
                          <a:pt x="179" y="41"/>
                          <a:pt x="178" y="43"/>
                          <a:pt x="178" y="46"/>
                        </a:cubicBezTo>
                        <a:cubicBezTo>
                          <a:pt x="178" y="65"/>
                          <a:pt x="178" y="65"/>
                          <a:pt x="178" y="65"/>
                        </a:cubicBezTo>
                        <a:cubicBezTo>
                          <a:pt x="168" y="65"/>
                          <a:pt x="168" y="65"/>
                          <a:pt x="168" y="65"/>
                        </a:cubicBez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moveTo>
                          <a:pt x="187" y="187"/>
                        </a:moveTo>
                        <a:cubicBezTo>
                          <a:pt x="187" y="162"/>
                          <a:pt x="187" y="162"/>
                          <a:pt x="187" y="162"/>
                        </a:cubicBezTo>
                        <a:cubicBezTo>
                          <a:pt x="187" y="159"/>
                          <a:pt x="186" y="157"/>
                          <a:pt x="182" y="157"/>
                        </a:cubicBezTo>
                        <a:cubicBezTo>
                          <a:pt x="179" y="157"/>
                          <a:pt x="178" y="159"/>
                          <a:pt x="178" y="162"/>
                        </a:cubicBezTo>
                        <a:cubicBezTo>
                          <a:pt x="178" y="182"/>
                          <a:pt x="178" y="182"/>
                          <a:pt x="178" y="182"/>
                        </a:cubicBezTo>
                        <a:cubicBezTo>
                          <a:pt x="168" y="182"/>
                          <a:pt x="168" y="182"/>
                          <a:pt x="168" y="182"/>
                        </a:cubicBezTo>
                        <a:cubicBezTo>
                          <a:pt x="168" y="116"/>
                          <a:pt x="168" y="116"/>
                          <a:pt x="168" y="116"/>
                        </a:cubicBezTo>
                        <a:cubicBezTo>
                          <a:pt x="144" y="116"/>
                          <a:pt x="144" y="116"/>
                          <a:pt x="144" y="116"/>
                        </a:cubicBezTo>
                        <a:cubicBezTo>
                          <a:pt x="142" y="116"/>
                          <a:pt x="139" y="117"/>
                          <a:pt x="139" y="121"/>
                        </a:cubicBezTo>
                        <a:cubicBezTo>
                          <a:pt x="139" y="124"/>
                          <a:pt x="142" y="126"/>
                          <a:pt x="144" y="126"/>
                        </a:cubicBezTo>
                        <a:cubicBezTo>
                          <a:pt x="158" y="126"/>
                          <a:pt x="158" y="126"/>
                          <a:pt x="158" y="126"/>
                        </a:cubicBezTo>
                        <a:cubicBezTo>
                          <a:pt x="158" y="182"/>
                          <a:pt x="158" y="182"/>
                          <a:pt x="158" y="182"/>
                        </a:cubicBezTo>
                        <a:cubicBezTo>
                          <a:pt x="144" y="182"/>
                          <a:pt x="144" y="182"/>
                          <a:pt x="144" y="182"/>
                        </a:cubicBezTo>
                        <a:cubicBezTo>
                          <a:pt x="142" y="182"/>
                          <a:pt x="139" y="183"/>
                          <a:pt x="139" y="187"/>
                        </a:cubicBezTo>
                        <a:cubicBezTo>
                          <a:pt x="139" y="190"/>
                          <a:pt x="142" y="191"/>
                          <a:pt x="144" y="191"/>
                        </a:cubicBezTo>
                        <a:cubicBezTo>
                          <a:pt x="182" y="191"/>
                          <a:pt x="182" y="191"/>
                          <a:pt x="182" y="191"/>
                        </a:cubicBezTo>
                        <a:cubicBezTo>
                          <a:pt x="185" y="191"/>
                          <a:pt x="187" y="190"/>
                          <a:pt x="187" y="187"/>
                        </a:cubicBezTo>
                        <a:moveTo>
                          <a:pt x="187" y="303"/>
                        </a:moveTo>
                        <a:cubicBezTo>
                          <a:pt x="187" y="278"/>
                          <a:pt x="187" y="278"/>
                          <a:pt x="187" y="278"/>
                        </a:cubicBezTo>
                        <a:cubicBezTo>
                          <a:pt x="187" y="276"/>
                          <a:pt x="186" y="274"/>
                          <a:pt x="182" y="274"/>
                        </a:cubicBezTo>
                        <a:cubicBezTo>
                          <a:pt x="179" y="274"/>
                          <a:pt x="178" y="276"/>
                          <a:pt x="178" y="278"/>
                        </a:cubicBezTo>
                        <a:cubicBezTo>
                          <a:pt x="178" y="298"/>
                          <a:pt x="178" y="298"/>
                          <a:pt x="178" y="298"/>
                        </a:cubicBezTo>
                        <a:cubicBezTo>
                          <a:pt x="168" y="298"/>
                          <a:pt x="168" y="298"/>
                          <a:pt x="168" y="298"/>
                        </a:cubicBezTo>
                        <a:cubicBezTo>
                          <a:pt x="168" y="232"/>
                          <a:pt x="168" y="232"/>
                          <a:pt x="168" y="232"/>
                        </a:cubicBezTo>
                        <a:cubicBezTo>
                          <a:pt x="144" y="232"/>
                          <a:pt x="144" y="232"/>
                          <a:pt x="144" y="232"/>
                        </a:cubicBezTo>
                        <a:cubicBezTo>
                          <a:pt x="142" y="232"/>
                          <a:pt x="139" y="234"/>
                          <a:pt x="139" y="237"/>
                        </a:cubicBezTo>
                        <a:cubicBezTo>
                          <a:pt x="139" y="241"/>
                          <a:pt x="142" y="242"/>
                          <a:pt x="144" y="242"/>
                        </a:cubicBezTo>
                        <a:cubicBezTo>
                          <a:pt x="158" y="242"/>
                          <a:pt x="158" y="242"/>
                          <a:pt x="158" y="242"/>
                        </a:cubicBezTo>
                        <a:cubicBezTo>
                          <a:pt x="158" y="298"/>
                          <a:pt x="158" y="298"/>
                          <a:pt x="158" y="298"/>
                        </a:cubicBezTo>
                        <a:cubicBezTo>
                          <a:pt x="144" y="298"/>
                          <a:pt x="144" y="298"/>
                          <a:pt x="144" y="298"/>
                        </a:cubicBezTo>
                        <a:cubicBezTo>
                          <a:pt x="142" y="298"/>
                          <a:pt x="139" y="299"/>
                          <a:pt x="139" y="303"/>
                        </a:cubicBezTo>
                        <a:cubicBezTo>
                          <a:pt x="139" y="306"/>
                          <a:pt x="142" y="308"/>
                          <a:pt x="144" y="308"/>
                        </a:cubicBezTo>
                        <a:cubicBezTo>
                          <a:pt x="182" y="308"/>
                          <a:pt x="182" y="308"/>
                          <a:pt x="182" y="308"/>
                        </a:cubicBezTo>
                        <a:cubicBezTo>
                          <a:pt x="185" y="308"/>
                          <a:pt x="187" y="306"/>
                          <a:pt x="187" y="303"/>
                        </a:cubicBezTo>
                        <a:moveTo>
                          <a:pt x="247" y="65"/>
                        </a:moveTo>
                        <a:cubicBezTo>
                          <a:pt x="219" y="65"/>
                          <a:pt x="219" y="65"/>
                          <a:pt x="219" y="65"/>
                        </a:cubicBezTo>
                        <a:cubicBezTo>
                          <a:pt x="219" y="9"/>
                          <a:pt x="219" y="9"/>
                          <a:pt x="219" y="9"/>
                        </a:cubicBezTo>
                        <a:cubicBezTo>
                          <a:pt x="247" y="9"/>
                          <a:pt x="247" y="9"/>
                          <a:pt x="247" y="9"/>
                        </a:cubicBezTo>
                        <a:lnTo>
                          <a:pt x="247" y="65"/>
                        </a:lnTo>
                        <a:close/>
                        <a:moveTo>
                          <a:pt x="257" y="65"/>
                        </a:moveTo>
                        <a:cubicBezTo>
                          <a:pt x="257" y="9"/>
                          <a:pt x="257" y="9"/>
                          <a:pt x="257" y="9"/>
                        </a:cubicBezTo>
                        <a:cubicBezTo>
                          <a:pt x="257" y="4"/>
                          <a:pt x="253" y="0"/>
                          <a:pt x="247" y="0"/>
                        </a:cubicBezTo>
                        <a:cubicBezTo>
                          <a:pt x="219" y="0"/>
                          <a:pt x="219" y="0"/>
                          <a:pt x="219" y="0"/>
                        </a:cubicBez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moveTo>
                          <a:pt x="247" y="182"/>
                        </a:moveTo>
                        <a:cubicBezTo>
                          <a:pt x="219" y="182"/>
                          <a:pt x="219" y="182"/>
                          <a:pt x="219" y="182"/>
                        </a:cubicBezTo>
                        <a:cubicBezTo>
                          <a:pt x="219" y="126"/>
                          <a:pt x="219" y="126"/>
                          <a:pt x="219" y="126"/>
                        </a:cubicBezTo>
                        <a:cubicBezTo>
                          <a:pt x="247" y="126"/>
                          <a:pt x="247" y="126"/>
                          <a:pt x="247" y="126"/>
                        </a:cubicBezTo>
                        <a:lnTo>
                          <a:pt x="247" y="182"/>
                        </a:lnTo>
                        <a:close/>
                        <a:moveTo>
                          <a:pt x="257" y="182"/>
                        </a:moveTo>
                        <a:cubicBezTo>
                          <a:pt x="257" y="126"/>
                          <a:pt x="257" y="126"/>
                          <a:pt x="257" y="126"/>
                        </a:cubicBezTo>
                        <a:cubicBezTo>
                          <a:pt x="257" y="120"/>
                          <a:pt x="253" y="116"/>
                          <a:pt x="247" y="116"/>
                        </a:cubicBezTo>
                        <a:cubicBezTo>
                          <a:pt x="219" y="116"/>
                          <a:pt x="219" y="116"/>
                          <a:pt x="219" y="116"/>
                        </a:cubicBezTo>
                        <a:cubicBezTo>
                          <a:pt x="213" y="116"/>
                          <a:pt x="209" y="120"/>
                          <a:pt x="209" y="126"/>
                        </a:cubicBezTo>
                        <a:cubicBezTo>
                          <a:pt x="209" y="182"/>
                          <a:pt x="209" y="182"/>
                          <a:pt x="209" y="182"/>
                        </a:cubicBezTo>
                        <a:cubicBezTo>
                          <a:pt x="209" y="187"/>
                          <a:pt x="213" y="191"/>
                          <a:pt x="219" y="191"/>
                        </a:cubicBezTo>
                        <a:cubicBezTo>
                          <a:pt x="247" y="191"/>
                          <a:pt x="247" y="191"/>
                          <a:pt x="247" y="191"/>
                        </a:cubicBezTo>
                        <a:cubicBezTo>
                          <a:pt x="253" y="191"/>
                          <a:pt x="257" y="187"/>
                          <a:pt x="257" y="182"/>
                        </a:cubicBezTo>
                        <a:moveTo>
                          <a:pt x="247" y="298"/>
                        </a:moveTo>
                        <a:cubicBezTo>
                          <a:pt x="219" y="298"/>
                          <a:pt x="219" y="298"/>
                          <a:pt x="219" y="298"/>
                        </a:cubicBezTo>
                        <a:cubicBezTo>
                          <a:pt x="219" y="242"/>
                          <a:pt x="219" y="242"/>
                          <a:pt x="219" y="242"/>
                        </a:cubicBezTo>
                        <a:cubicBezTo>
                          <a:pt x="247" y="242"/>
                          <a:pt x="247" y="242"/>
                          <a:pt x="247" y="242"/>
                        </a:cubicBezTo>
                        <a:lnTo>
                          <a:pt x="247" y="298"/>
                        </a:lnTo>
                        <a:close/>
                        <a:moveTo>
                          <a:pt x="257" y="298"/>
                        </a:moveTo>
                        <a:cubicBezTo>
                          <a:pt x="257" y="242"/>
                          <a:pt x="257" y="242"/>
                          <a:pt x="257" y="242"/>
                        </a:cubicBezTo>
                        <a:cubicBezTo>
                          <a:pt x="257" y="237"/>
                          <a:pt x="253" y="232"/>
                          <a:pt x="247" y="232"/>
                        </a:cubicBezTo>
                        <a:cubicBezTo>
                          <a:pt x="219" y="232"/>
                          <a:pt x="219" y="232"/>
                          <a:pt x="219" y="232"/>
                        </a:cubicBezTo>
                        <a:cubicBezTo>
                          <a:pt x="213" y="232"/>
                          <a:pt x="209" y="237"/>
                          <a:pt x="209" y="242"/>
                        </a:cubicBezTo>
                        <a:cubicBezTo>
                          <a:pt x="209" y="298"/>
                          <a:pt x="209" y="298"/>
                          <a:pt x="209" y="298"/>
                        </a:cubicBezTo>
                        <a:cubicBezTo>
                          <a:pt x="209" y="303"/>
                          <a:pt x="213" y="308"/>
                          <a:pt x="219" y="308"/>
                        </a:cubicBezTo>
                        <a:cubicBezTo>
                          <a:pt x="247" y="308"/>
                          <a:pt x="247" y="308"/>
                          <a:pt x="247" y="308"/>
                        </a:cubicBezTo>
                        <a:cubicBezTo>
                          <a:pt x="253" y="308"/>
                          <a:pt x="257" y="303"/>
                          <a:pt x="257" y="298"/>
                        </a:cubicBezTo>
                        <a:moveTo>
                          <a:pt x="327" y="70"/>
                        </a:moveTo>
                        <a:cubicBezTo>
                          <a:pt x="327" y="46"/>
                          <a:pt x="327" y="46"/>
                          <a:pt x="327" y="46"/>
                        </a:cubicBezTo>
                        <a:cubicBezTo>
                          <a:pt x="327" y="43"/>
                          <a:pt x="326" y="41"/>
                          <a:pt x="322" y="41"/>
                        </a:cubicBezTo>
                        <a:cubicBezTo>
                          <a:pt x="318" y="41"/>
                          <a:pt x="317" y="43"/>
                          <a:pt x="317" y="46"/>
                        </a:cubicBezTo>
                        <a:cubicBezTo>
                          <a:pt x="317" y="65"/>
                          <a:pt x="317" y="65"/>
                          <a:pt x="317" y="65"/>
                        </a:cubicBezTo>
                        <a:cubicBezTo>
                          <a:pt x="308" y="65"/>
                          <a:pt x="308" y="65"/>
                          <a:pt x="308" y="65"/>
                        </a:cubicBez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moveTo>
                          <a:pt x="327" y="187"/>
                        </a:moveTo>
                        <a:cubicBezTo>
                          <a:pt x="327" y="162"/>
                          <a:pt x="327" y="162"/>
                          <a:pt x="327" y="162"/>
                        </a:cubicBezTo>
                        <a:cubicBezTo>
                          <a:pt x="327" y="159"/>
                          <a:pt x="326" y="157"/>
                          <a:pt x="322" y="157"/>
                        </a:cubicBezTo>
                        <a:cubicBezTo>
                          <a:pt x="318" y="157"/>
                          <a:pt x="317" y="159"/>
                          <a:pt x="317" y="162"/>
                        </a:cubicBezTo>
                        <a:cubicBezTo>
                          <a:pt x="317" y="182"/>
                          <a:pt x="317" y="182"/>
                          <a:pt x="317" y="182"/>
                        </a:cubicBezTo>
                        <a:cubicBezTo>
                          <a:pt x="308" y="182"/>
                          <a:pt x="308" y="182"/>
                          <a:pt x="308" y="182"/>
                        </a:cubicBezTo>
                        <a:cubicBezTo>
                          <a:pt x="308" y="116"/>
                          <a:pt x="308" y="116"/>
                          <a:pt x="308" y="116"/>
                        </a:cubicBezTo>
                        <a:cubicBezTo>
                          <a:pt x="284" y="116"/>
                          <a:pt x="284" y="116"/>
                          <a:pt x="284" y="116"/>
                        </a:cubicBezTo>
                        <a:cubicBezTo>
                          <a:pt x="281" y="116"/>
                          <a:pt x="279" y="117"/>
                          <a:pt x="279" y="121"/>
                        </a:cubicBezTo>
                        <a:cubicBezTo>
                          <a:pt x="279" y="124"/>
                          <a:pt x="281" y="126"/>
                          <a:pt x="284" y="126"/>
                        </a:cubicBezTo>
                        <a:cubicBezTo>
                          <a:pt x="298" y="126"/>
                          <a:pt x="298" y="126"/>
                          <a:pt x="298" y="126"/>
                        </a:cubicBezTo>
                        <a:cubicBezTo>
                          <a:pt x="298" y="182"/>
                          <a:pt x="298" y="182"/>
                          <a:pt x="298" y="182"/>
                        </a:cubicBezTo>
                        <a:cubicBezTo>
                          <a:pt x="284" y="182"/>
                          <a:pt x="284" y="182"/>
                          <a:pt x="284" y="182"/>
                        </a:cubicBezTo>
                        <a:cubicBezTo>
                          <a:pt x="281" y="182"/>
                          <a:pt x="279" y="183"/>
                          <a:pt x="279" y="187"/>
                        </a:cubicBezTo>
                        <a:cubicBezTo>
                          <a:pt x="279" y="190"/>
                          <a:pt x="281" y="191"/>
                          <a:pt x="284" y="191"/>
                        </a:cubicBezTo>
                        <a:cubicBezTo>
                          <a:pt x="322" y="191"/>
                          <a:pt x="322" y="191"/>
                          <a:pt x="322" y="191"/>
                        </a:cubicBezTo>
                        <a:cubicBezTo>
                          <a:pt x="324" y="191"/>
                          <a:pt x="327" y="190"/>
                          <a:pt x="327" y="187"/>
                        </a:cubicBezTo>
                        <a:moveTo>
                          <a:pt x="327" y="303"/>
                        </a:moveTo>
                        <a:cubicBezTo>
                          <a:pt x="327" y="278"/>
                          <a:pt x="327" y="278"/>
                          <a:pt x="327" y="278"/>
                        </a:cubicBezTo>
                        <a:cubicBezTo>
                          <a:pt x="327" y="276"/>
                          <a:pt x="326" y="274"/>
                          <a:pt x="322" y="274"/>
                        </a:cubicBezTo>
                        <a:cubicBezTo>
                          <a:pt x="318" y="274"/>
                          <a:pt x="317" y="276"/>
                          <a:pt x="317" y="278"/>
                        </a:cubicBezTo>
                        <a:cubicBezTo>
                          <a:pt x="317" y="298"/>
                          <a:pt x="317" y="298"/>
                          <a:pt x="317" y="298"/>
                        </a:cubicBezTo>
                        <a:cubicBezTo>
                          <a:pt x="308" y="298"/>
                          <a:pt x="308" y="298"/>
                          <a:pt x="308" y="298"/>
                        </a:cubicBezTo>
                        <a:cubicBezTo>
                          <a:pt x="308" y="232"/>
                          <a:pt x="308" y="232"/>
                          <a:pt x="308" y="232"/>
                        </a:cubicBezTo>
                        <a:cubicBezTo>
                          <a:pt x="284" y="232"/>
                          <a:pt x="284" y="232"/>
                          <a:pt x="284" y="232"/>
                        </a:cubicBezTo>
                        <a:cubicBezTo>
                          <a:pt x="281" y="232"/>
                          <a:pt x="279" y="234"/>
                          <a:pt x="279" y="237"/>
                        </a:cubicBezTo>
                        <a:cubicBezTo>
                          <a:pt x="279" y="241"/>
                          <a:pt x="281" y="242"/>
                          <a:pt x="284" y="242"/>
                        </a:cubicBezTo>
                        <a:cubicBezTo>
                          <a:pt x="298" y="242"/>
                          <a:pt x="298" y="242"/>
                          <a:pt x="298" y="242"/>
                        </a:cubicBezTo>
                        <a:cubicBezTo>
                          <a:pt x="298" y="298"/>
                          <a:pt x="298" y="298"/>
                          <a:pt x="298" y="298"/>
                        </a:cubicBezTo>
                        <a:cubicBezTo>
                          <a:pt x="284" y="298"/>
                          <a:pt x="284" y="298"/>
                          <a:pt x="284" y="298"/>
                        </a:cubicBezTo>
                        <a:cubicBezTo>
                          <a:pt x="281" y="298"/>
                          <a:pt x="279" y="299"/>
                          <a:pt x="279" y="303"/>
                        </a:cubicBezTo>
                        <a:cubicBezTo>
                          <a:pt x="279" y="306"/>
                          <a:pt x="281" y="308"/>
                          <a:pt x="284" y="308"/>
                        </a:cubicBezTo>
                        <a:cubicBezTo>
                          <a:pt x="322" y="308"/>
                          <a:pt x="322" y="308"/>
                          <a:pt x="322" y="308"/>
                        </a:cubicBezTo>
                        <a:cubicBezTo>
                          <a:pt x="324" y="308"/>
                          <a:pt x="327" y="306"/>
                          <a:pt x="327" y="303"/>
                        </a:cubicBezTo>
                        <a:moveTo>
                          <a:pt x="387" y="65"/>
                        </a:moveTo>
                        <a:cubicBezTo>
                          <a:pt x="358" y="65"/>
                          <a:pt x="358" y="65"/>
                          <a:pt x="358" y="65"/>
                        </a:cubicBezTo>
                        <a:cubicBezTo>
                          <a:pt x="358" y="9"/>
                          <a:pt x="358" y="9"/>
                          <a:pt x="358" y="9"/>
                        </a:cubicBezTo>
                        <a:cubicBezTo>
                          <a:pt x="387" y="9"/>
                          <a:pt x="387" y="9"/>
                          <a:pt x="387" y="9"/>
                        </a:cubicBezTo>
                        <a:lnTo>
                          <a:pt x="387" y="65"/>
                        </a:lnTo>
                        <a:close/>
                        <a:moveTo>
                          <a:pt x="397" y="65"/>
                        </a:moveTo>
                        <a:cubicBezTo>
                          <a:pt x="397" y="9"/>
                          <a:pt x="397" y="9"/>
                          <a:pt x="397" y="9"/>
                        </a:cubicBezTo>
                        <a:cubicBezTo>
                          <a:pt x="397" y="4"/>
                          <a:pt x="392" y="0"/>
                          <a:pt x="387" y="0"/>
                        </a:cubicBezTo>
                        <a:cubicBezTo>
                          <a:pt x="358" y="0"/>
                          <a:pt x="358" y="0"/>
                          <a:pt x="358" y="0"/>
                        </a:cubicBez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moveTo>
                          <a:pt x="387" y="182"/>
                        </a:moveTo>
                        <a:cubicBezTo>
                          <a:pt x="358" y="182"/>
                          <a:pt x="358" y="182"/>
                          <a:pt x="358" y="182"/>
                        </a:cubicBezTo>
                        <a:cubicBezTo>
                          <a:pt x="358" y="126"/>
                          <a:pt x="358" y="126"/>
                          <a:pt x="358" y="126"/>
                        </a:cubicBezTo>
                        <a:cubicBezTo>
                          <a:pt x="387" y="126"/>
                          <a:pt x="387" y="126"/>
                          <a:pt x="387" y="126"/>
                        </a:cubicBezTo>
                        <a:lnTo>
                          <a:pt x="387" y="182"/>
                        </a:lnTo>
                        <a:close/>
                        <a:moveTo>
                          <a:pt x="397" y="182"/>
                        </a:moveTo>
                        <a:cubicBezTo>
                          <a:pt x="397" y="126"/>
                          <a:pt x="397" y="126"/>
                          <a:pt x="397" y="126"/>
                        </a:cubicBezTo>
                        <a:cubicBezTo>
                          <a:pt x="397" y="120"/>
                          <a:pt x="392" y="116"/>
                          <a:pt x="387" y="116"/>
                        </a:cubicBezTo>
                        <a:cubicBezTo>
                          <a:pt x="358" y="116"/>
                          <a:pt x="358" y="116"/>
                          <a:pt x="358" y="116"/>
                        </a:cubicBezTo>
                        <a:cubicBezTo>
                          <a:pt x="353" y="116"/>
                          <a:pt x="349" y="120"/>
                          <a:pt x="349" y="126"/>
                        </a:cubicBezTo>
                        <a:cubicBezTo>
                          <a:pt x="349" y="182"/>
                          <a:pt x="349" y="182"/>
                          <a:pt x="349" y="182"/>
                        </a:cubicBezTo>
                        <a:cubicBezTo>
                          <a:pt x="349" y="187"/>
                          <a:pt x="353" y="191"/>
                          <a:pt x="358" y="191"/>
                        </a:cubicBezTo>
                        <a:cubicBezTo>
                          <a:pt x="387" y="191"/>
                          <a:pt x="387" y="191"/>
                          <a:pt x="387" y="191"/>
                        </a:cubicBezTo>
                        <a:cubicBezTo>
                          <a:pt x="392" y="191"/>
                          <a:pt x="397" y="187"/>
                          <a:pt x="397" y="182"/>
                        </a:cubicBezTo>
                        <a:moveTo>
                          <a:pt x="387" y="298"/>
                        </a:moveTo>
                        <a:cubicBezTo>
                          <a:pt x="358" y="298"/>
                          <a:pt x="358" y="298"/>
                          <a:pt x="358" y="298"/>
                        </a:cubicBezTo>
                        <a:cubicBezTo>
                          <a:pt x="358" y="242"/>
                          <a:pt x="358" y="242"/>
                          <a:pt x="358" y="242"/>
                        </a:cubicBezTo>
                        <a:cubicBezTo>
                          <a:pt x="387" y="242"/>
                          <a:pt x="387" y="242"/>
                          <a:pt x="387" y="242"/>
                        </a:cubicBezTo>
                        <a:lnTo>
                          <a:pt x="387" y="298"/>
                        </a:lnTo>
                        <a:close/>
                        <a:moveTo>
                          <a:pt x="397" y="298"/>
                        </a:moveTo>
                        <a:cubicBezTo>
                          <a:pt x="397" y="242"/>
                          <a:pt x="397" y="242"/>
                          <a:pt x="397" y="242"/>
                        </a:cubicBezTo>
                        <a:cubicBezTo>
                          <a:pt x="397" y="237"/>
                          <a:pt x="392" y="232"/>
                          <a:pt x="387" y="232"/>
                        </a:cubicBezTo>
                        <a:cubicBezTo>
                          <a:pt x="358" y="232"/>
                          <a:pt x="358" y="232"/>
                          <a:pt x="358" y="232"/>
                        </a:cubicBezTo>
                        <a:cubicBezTo>
                          <a:pt x="353" y="232"/>
                          <a:pt x="349" y="237"/>
                          <a:pt x="349" y="242"/>
                        </a:cubicBezTo>
                        <a:cubicBezTo>
                          <a:pt x="349" y="298"/>
                          <a:pt x="349" y="298"/>
                          <a:pt x="349" y="298"/>
                        </a:cubicBezTo>
                        <a:cubicBezTo>
                          <a:pt x="349" y="303"/>
                          <a:pt x="353" y="308"/>
                          <a:pt x="358" y="308"/>
                        </a:cubicBezTo>
                        <a:cubicBezTo>
                          <a:pt x="387" y="308"/>
                          <a:pt x="387" y="308"/>
                          <a:pt x="387" y="308"/>
                        </a:cubicBezTo>
                        <a:cubicBezTo>
                          <a:pt x="392" y="308"/>
                          <a:pt x="397" y="303"/>
                          <a:pt x="397" y="298"/>
                        </a:cubicBezTo>
                        <a:moveTo>
                          <a:pt x="466" y="70"/>
                        </a:moveTo>
                        <a:cubicBezTo>
                          <a:pt x="466" y="46"/>
                          <a:pt x="466" y="46"/>
                          <a:pt x="466" y="46"/>
                        </a:cubicBezTo>
                        <a:cubicBezTo>
                          <a:pt x="466" y="43"/>
                          <a:pt x="465" y="41"/>
                          <a:pt x="462" y="41"/>
                        </a:cubicBezTo>
                        <a:cubicBezTo>
                          <a:pt x="458" y="41"/>
                          <a:pt x="457" y="43"/>
                          <a:pt x="457" y="46"/>
                        </a:cubicBezTo>
                        <a:cubicBezTo>
                          <a:pt x="457" y="65"/>
                          <a:pt x="457" y="65"/>
                          <a:pt x="457" y="65"/>
                        </a:cubicBezTo>
                        <a:cubicBezTo>
                          <a:pt x="447" y="65"/>
                          <a:pt x="447" y="65"/>
                          <a:pt x="447" y="65"/>
                        </a:cubicBez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moveTo>
                          <a:pt x="466" y="187"/>
                        </a:moveTo>
                        <a:cubicBezTo>
                          <a:pt x="466" y="162"/>
                          <a:pt x="466" y="162"/>
                          <a:pt x="466" y="162"/>
                        </a:cubicBezTo>
                        <a:cubicBezTo>
                          <a:pt x="466" y="159"/>
                          <a:pt x="465" y="157"/>
                          <a:pt x="462" y="157"/>
                        </a:cubicBezTo>
                        <a:cubicBezTo>
                          <a:pt x="458" y="157"/>
                          <a:pt x="457" y="159"/>
                          <a:pt x="457" y="162"/>
                        </a:cubicBezTo>
                        <a:cubicBezTo>
                          <a:pt x="457" y="182"/>
                          <a:pt x="457" y="182"/>
                          <a:pt x="457" y="182"/>
                        </a:cubicBezTo>
                        <a:cubicBezTo>
                          <a:pt x="447" y="182"/>
                          <a:pt x="447" y="182"/>
                          <a:pt x="447" y="182"/>
                        </a:cubicBezTo>
                        <a:cubicBezTo>
                          <a:pt x="447" y="116"/>
                          <a:pt x="447" y="116"/>
                          <a:pt x="447" y="116"/>
                        </a:cubicBezTo>
                        <a:cubicBezTo>
                          <a:pt x="423" y="116"/>
                          <a:pt x="423" y="116"/>
                          <a:pt x="423" y="116"/>
                        </a:cubicBezTo>
                        <a:cubicBezTo>
                          <a:pt x="421" y="116"/>
                          <a:pt x="419" y="117"/>
                          <a:pt x="419" y="121"/>
                        </a:cubicBezTo>
                        <a:cubicBezTo>
                          <a:pt x="419" y="124"/>
                          <a:pt x="421" y="126"/>
                          <a:pt x="423" y="126"/>
                        </a:cubicBezTo>
                        <a:cubicBezTo>
                          <a:pt x="438" y="126"/>
                          <a:pt x="438" y="126"/>
                          <a:pt x="438" y="126"/>
                        </a:cubicBezTo>
                        <a:cubicBezTo>
                          <a:pt x="438" y="182"/>
                          <a:pt x="438" y="182"/>
                          <a:pt x="438" y="182"/>
                        </a:cubicBezTo>
                        <a:cubicBezTo>
                          <a:pt x="423" y="182"/>
                          <a:pt x="423" y="182"/>
                          <a:pt x="423" y="182"/>
                        </a:cubicBezTo>
                        <a:cubicBezTo>
                          <a:pt x="421" y="182"/>
                          <a:pt x="419" y="183"/>
                          <a:pt x="419" y="187"/>
                        </a:cubicBezTo>
                        <a:cubicBezTo>
                          <a:pt x="419" y="190"/>
                          <a:pt x="421" y="191"/>
                          <a:pt x="423" y="191"/>
                        </a:cubicBezTo>
                        <a:cubicBezTo>
                          <a:pt x="462" y="191"/>
                          <a:pt x="462" y="191"/>
                          <a:pt x="462" y="191"/>
                        </a:cubicBezTo>
                        <a:cubicBezTo>
                          <a:pt x="464" y="191"/>
                          <a:pt x="466" y="190"/>
                          <a:pt x="466" y="187"/>
                        </a:cubicBezTo>
                        <a:moveTo>
                          <a:pt x="466" y="303"/>
                        </a:moveTo>
                        <a:cubicBezTo>
                          <a:pt x="466" y="278"/>
                          <a:pt x="466" y="278"/>
                          <a:pt x="466" y="278"/>
                        </a:cubicBezTo>
                        <a:cubicBezTo>
                          <a:pt x="466" y="276"/>
                          <a:pt x="465" y="274"/>
                          <a:pt x="462" y="274"/>
                        </a:cubicBezTo>
                        <a:cubicBezTo>
                          <a:pt x="458" y="274"/>
                          <a:pt x="457" y="276"/>
                          <a:pt x="457" y="278"/>
                        </a:cubicBezTo>
                        <a:cubicBezTo>
                          <a:pt x="457" y="298"/>
                          <a:pt x="457" y="298"/>
                          <a:pt x="457" y="298"/>
                        </a:cubicBezTo>
                        <a:cubicBezTo>
                          <a:pt x="447" y="298"/>
                          <a:pt x="447" y="298"/>
                          <a:pt x="447" y="298"/>
                        </a:cubicBezTo>
                        <a:cubicBezTo>
                          <a:pt x="447" y="232"/>
                          <a:pt x="447" y="232"/>
                          <a:pt x="447" y="232"/>
                        </a:cubicBezTo>
                        <a:cubicBezTo>
                          <a:pt x="423" y="232"/>
                          <a:pt x="423" y="232"/>
                          <a:pt x="423" y="232"/>
                        </a:cubicBezTo>
                        <a:cubicBezTo>
                          <a:pt x="421" y="232"/>
                          <a:pt x="419" y="234"/>
                          <a:pt x="419" y="237"/>
                        </a:cubicBezTo>
                        <a:cubicBezTo>
                          <a:pt x="419" y="241"/>
                          <a:pt x="421" y="242"/>
                          <a:pt x="423" y="242"/>
                        </a:cubicBezTo>
                        <a:cubicBezTo>
                          <a:pt x="438" y="242"/>
                          <a:pt x="438" y="242"/>
                          <a:pt x="438" y="242"/>
                        </a:cubicBezTo>
                        <a:cubicBezTo>
                          <a:pt x="438" y="298"/>
                          <a:pt x="438" y="298"/>
                          <a:pt x="438" y="298"/>
                        </a:cubicBezTo>
                        <a:cubicBezTo>
                          <a:pt x="423" y="298"/>
                          <a:pt x="423" y="298"/>
                          <a:pt x="423" y="298"/>
                        </a:cubicBezTo>
                        <a:cubicBezTo>
                          <a:pt x="421" y="298"/>
                          <a:pt x="419" y="299"/>
                          <a:pt x="419" y="303"/>
                        </a:cubicBezTo>
                        <a:cubicBezTo>
                          <a:pt x="419" y="306"/>
                          <a:pt x="421" y="308"/>
                          <a:pt x="423" y="308"/>
                        </a:cubicBezTo>
                        <a:cubicBezTo>
                          <a:pt x="462" y="308"/>
                          <a:pt x="462" y="308"/>
                          <a:pt x="462" y="308"/>
                        </a:cubicBezTo>
                        <a:cubicBezTo>
                          <a:pt x="464" y="308"/>
                          <a:pt x="466" y="306"/>
                          <a:pt x="466" y="303"/>
                        </a:cubicBezTo>
                        <a:moveTo>
                          <a:pt x="527" y="65"/>
                        </a:moveTo>
                        <a:cubicBezTo>
                          <a:pt x="498" y="65"/>
                          <a:pt x="498" y="65"/>
                          <a:pt x="498" y="65"/>
                        </a:cubicBezTo>
                        <a:cubicBezTo>
                          <a:pt x="498" y="9"/>
                          <a:pt x="498" y="9"/>
                          <a:pt x="498" y="9"/>
                        </a:cubicBezTo>
                        <a:cubicBezTo>
                          <a:pt x="527" y="9"/>
                          <a:pt x="527" y="9"/>
                          <a:pt x="527" y="9"/>
                        </a:cubicBezTo>
                        <a:lnTo>
                          <a:pt x="527" y="65"/>
                        </a:lnTo>
                        <a:close/>
                        <a:moveTo>
                          <a:pt x="536" y="65"/>
                        </a:moveTo>
                        <a:cubicBezTo>
                          <a:pt x="536" y="9"/>
                          <a:pt x="536" y="9"/>
                          <a:pt x="536" y="9"/>
                        </a:cubicBezTo>
                        <a:cubicBezTo>
                          <a:pt x="536" y="4"/>
                          <a:pt x="532" y="0"/>
                          <a:pt x="527" y="0"/>
                        </a:cubicBezTo>
                        <a:cubicBezTo>
                          <a:pt x="498" y="0"/>
                          <a:pt x="498" y="0"/>
                          <a:pt x="498" y="0"/>
                        </a:cubicBez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moveTo>
                          <a:pt x="527" y="182"/>
                        </a:moveTo>
                        <a:cubicBezTo>
                          <a:pt x="498" y="182"/>
                          <a:pt x="498" y="182"/>
                          <a:pt x="498" y="182"/>
                        </a:cubicBezTo>
                        <a:cubicBezTo>
                          <a:pt x="498" y="126"/>
                          <a:pt x="498" y="126"/>
                          <a:pt x="498" y="126"/>
                        </a:cubicBezTo>
                        <a:cubicBezTo>
                          <a:pt x="527" y="126"/>
                          <a:pt x="527" y="126"/>
                          <a:pt x="527" y="126"/>
                        </a:cubicBezTo>
                        <a:lnTo>
                          <a:pt x="527" y="182"/>
                        </a:lnTo>
                        <a:close/>
                        <a:moveTo>
                          <a:pt x="536" y="182"/>
                        </a:moveTo>
                        <a:cubicBezTo>
                          <a:pt x="536" y="126"/>
                          <a:pt x="536" y="126"/>
                          <a:pt x="536" y="126"/>
                        </a:cubicBezTo>
                        <a:cubicBezTo>
                          <a:pt x="536" y="120"/>
                          <a:pt x="532" y="116"/>
                          <a:pt x="527" y="116"/>
                        </a:cubicBezTo>
                        <a:cubicBezTo>
                          <a:pt x="498" y="116"/>
                          <a:pt x="498" y="116"/>
                          <a:pt x="498" y="116"/>
                        </a:cubicBezTo>
                        <a:cubicBezTo>
                          <a:pt x="493" y="116"/>
                          <a:pt x="488" y="120"/>
                          <a:pt x="488" y="126"/>
                        </a:cubicBezTo>
                        <a:cubicBezTo>
                          <a:pt x="488" y="182"/>
                          <a:pt x="488" y="182"/>
                          <a:pt x="488" y="182"/>
                        </a:cubicBezTo>
                        <a:cubicBezTo>
                          <a:pt x="488" y="187"/>
                          <a:pt x="492" y="191"/>
                          <a:pt x="498" y="191"/>
                        </a:cubicBezTo>
                        <a:cubicBezTo>
                          <a:pt x="527" y="191"/>
                          <a:pt x="527" y="191"/>
                          <a:pt x="527" y="191"/>
                        </a:cubicBezTo>
                        <a:cubicBezTo>
                          <a:pt x="532" y="191"/>
                          <a:pt x="536" y="187"/>
                          <a:pt x="536" y="182"/>
                        </a:cubicBezTo>
                        <a:moveTo>
                          <a:pt x="527" y="298"/>
                        </a:moveTo>
                        <a:cubicBezTo>
                          <a:pt x="498" y="298"/>
                          <a:pt x="498" y="298"/>
                          <a:pt x="498" y="298"/>
                        </a:cubicBezTo>
                        <a:cubicBezTo>
                          <a:pt x="498" y="242"/>
                          <a:pt x="498" y="242"/>
                          <a:pt x="498" y="242"/>
                        </a:cubicBezTo>
                        <a:cubicBezTo>
                          <a:pt x="527" y="242"/>
                          <a:pt x="527" y="242"/>
                          <a:pt x="527" y="242"/>
                        </a:cubicBezTo>
                        <a:lnTo>
                          <a:pt x="527" y="298"/>
                        </a:lnTo>
                        <a:close/>
                        <a:moveTo>
                          <a:pt x="536" y="298"/>
                        </a:moveTo>
                        <a:cubicBezTo>
                          <a:pt x="536" y="242"/>
                          <a:pt x="536" y="242"/>
                          <a:pt x="536" y="242"/>
                        </a:cubicBezTo>
                        <a:cubicBezTo>
                          <a:pt x="536" y="237"/>
                          <a:pt x="532" y="232"/>
                          <a:pt x="527" y="232"/>
                        </a:cubicBezTo>
                        <a:cubicBezTo>
                          <a:pt x="498" y="232"/>
                          <a:pt x="498" y="232"/>
                          <a:pt x="498" y="232"/>
                        </a:cubicBezTo>
                        <a:cubicBezTo>
                          <a:pt x="493" y="232"/>
                          <a:pt x="488" y="237"/>
                          <a:pt x="488" y="242"/>
                        </a:cubicBezTo>
                        <a:cubicBezTo>
                          <a:pt x="488" y="298"/>
                          <a:pt x="488" y="298"/>
                          <a:pt x="488" y="298"/>
                        </a:cubicBezTo>
                        <a:cubicBezTo>
                          <a:pt x="488" y="303"/>
                          <a:pt x="492" y="308"/>
                          <a:pt x="498" y="308"/>
                        </a:cubicBezTo>
                        <a:cubicBezTo>
                          <a:pt x="527" y="308"/>
                          <a:pt x="527" y="308"/>
                          <a:pt x="527" y="308"/>
                        </a:cubicBezTo>
                        <a:cubicBezTo>
                          <a:pt x="532" y="308"/>
                          <a:pt x="536" y="303"/>
                          <a:pt x="536" y="298"/>
                        </a:cubicBezTo>
                        <a:moveTo>
                          <a:pt x="606" y="70"/>
                        </a:moveTo>
                        <a:cubicBezTo>
                          <a:pt x="606" y="46"/>
                          <a:pt x="606" y="46"/>
                          <a:pt x="606" y="46"/>
                        </a:cubicBezTo>
                        <a:cubicBezTo>
                          <a:pt x="606" y="43"/>
                          <a:pt x="605" y="41"/>
                          <a:pt x="601" y="41"/>
                        </a:cubicBezTo>
                        <a:cubicBezTo>
                          <a:pt x="598" y="41"/>
                          <a:pt x="596" y="43"/>
                          <a:pt x="596" y="46"/>
                        </a:cubicBezTo>
                        <a:cubicBezTo>
                          <a:pt x="596" y="65"/>
                          <a:pt x="596" y="65"/>
                          <a:pt x="596" y="65"/>
                        </a:cubicBezTo>
                        <a:cubicBezTo>
                          <a:pt x="587" y="65"/>
                          <a:pt x="587" y="65"/>
                          <a:pt x="587" y="65"/>
                        </a:cubicBez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moveTo>
                          <a:pt x="606" y="187"/>
                        </a:moveTo>
                        <a:cubicBezTo>
                          <a:pt x="606" y="162"/>
                          <a:pt x="606" y="162"/>
                          <a:pt x="606" y="162"/>
                        </a:cubicBezTo>
                        <a:cubicBezTo>
                          <a:pt x="606" y="159"/>
                          <a:pt x="605" y="157"/>
                          <a:pt x="601" y="157"/>
                        </a:cubicBezTo>
                        <a:cubicBezTo>
                          <a:pt x="598" y="157"/>
                          <a:pt x="596" y="159"/>
                          <a:pt x="596" y="162"/>
                        </a:cubicBezTo>
                        <a:cubicBezTo>
                          <a:pt x="596" y="182"/>
                          <a:pt x="596" y="182"/>
                          <a:pt x="596" y="182"/>
                        </a:cubicBezTo>
                        <a:cubicBezTo>
                          <a:pt x="587" y="182"/>
                          <a:pt x="587" y="182"/>
                          <a:pt x="587" y="182"/>
                        </a:cubicBezTo>
                        <a:cubicBezTo>
                          <a:pt x="587" y="116"/>
                          <a:pt x="587" y="116"/>
                          <a:pt x="587" y="116"/>
                        </a:cubicBezTo>
                        <a:cubicBezTo>
                          <a:pt x="563" y="116"/>
                          <a:pt x="563" y="116"/>
                          <a:pt x="563" y="116"/>
                        </a:cubicBezTo>
                        <a:cubicBezTo>
                          <a:pt x="560" y="116"/>
                          <a:pt x="558" y="117"/>
                          <a:pt x="558" y="121"/>
                        </a:cubicBezTo>
                        <a:cubicBezTo>
                          <a:pt x="558" y="124"/>
                          <a:pt x="560" y="126"/>
                          <a:pt x="563" y="126"/>
                        </a:cubicBezTo>
                        <a:cubicBezTo>
                          <a:pt x="577" y="126"/>
                          <a:pt x="577" y="126"/>
                          <a:pt x="577" y="126"/>
                        </a:cubicBezTo>
                        <a:cubicBezTo>
                          <a:pt x="577" y="182"/>
                          <a:pt x="577" y="182"/>
                          <a:pt x="577" y="182"/>
                        </a:cubicBezTo>
                        <a:cubicBezTo>
                          <a:pt x="563" y="182"/>
                          <a:pt x="563" y="182"/>
                          <a:pt x="563" y="182"/>
                        </a:cubicBezTo>
                        <a:cubicBezTo>
                          <a:pt x="560" y="182"/>
                          <a:pt x="558" y="183"/>
                          <a:pt x="558" y="187"/>
                        </a:cubicBezTo>
                        <a:cubicBezTo>
                          <a:pt x="558" y="190"/>
                          <a:pt x="560" y="191"/>
                          <a:pt x="563" y="191"/>
                        </a:cubicBezTo>
                        <a:cubicBezTo>
                          <a:pt x="601" y="191"/>
                          <a:pt x="601" y="191"/>
                          <a:pt x="601" y="191"/>
                        </a:cubicBezTo>
                        <a:cubicBezTo>
                          <a:pt x="604" y="191"/>
                          <a:pt x="606" y="190"/>
                          <a:pt x="606" y="187"/>
                        </a:cubicBezTo>
                        <a:moveTo>
                          <a:pt x="596" y="298"/>
                        </a:moveTo>
                        <a:cubicBezTo>
                          <a:pt x="568" y="298"/>
                          <a:pt x="568" y="298"/>
                          <a:pt x="568" y="298"/>
                        </a:cubicBezTo>
                        <a:cubicBezTo>
                          <a:pt x="568" y="242"/>
                          <a:pt x="568" y="242"/>
                          <a:pt x="568" y="242"/>
                        </a:cubicBezTo>
                        <a:cubicBezTo>
                          <a:pt x="596" y="242"/>
                          <a:pt x="596" y="242"/>
                          <a:pt x="596" y="242"/>
                        </a:cubicBezTo>
                        <a:lnTo>
                          <a:pt x="596" y="298"/>
                        </a:lnTo>
                        <a:close/>
                        <a:moveTo>
                          <a:pt x="606" y="298"/>
                        </a:moveTo>
                        <a:cubicBezTo>
                          <a:pt x="606" y="242"/>
                          <a:pt x="606" y="242"/>
                          <a:pt x="606" y="242"/>
                        </a:cubicBezTo>
                        <a:cubicBezTo>
                          <a:pt x="606" y="237"/>
                          <a:pt x="602" y="232"/>
                          <a:pt x="596" y="232"/>
                        </a:cubicBezTo>
                        <a:cubicBezTo>
                          <a:pt x="568" y="232"/>
                          <a:pt x="568" y="232"/>
                          <a:pt x="568" y="232"/>
                        </a:cubicBezTo>
                        <a:cubicBezTo>
                          <a:pt x="562" y="232"/>
                          <a:pt x="558" y="237"/>
                          <a:pt x="558" y="242"/>
                        </a:cubicBezTo>
                        <a:cubicBezTo>
                          <a:pt x="558" y="298"/>
                          <a:pt x="558" y="298"/>
                          <a:pt x="558" y="298"/>
                        </a:cubicBezTo>
                        <a:cubicBezTo>
                          <a:pt x="558" y="303"/>
                          <a:pt x="562" y="308"/>
                          <a:pt x="568" y="308"/>
                        </a:cubicBezTo>
                        <a:cubicBezTo>
                          <a:pt x="596" y="308"/>
                          <a:pt x="596" y="308"/>
                          <a:pt x="596" y="308"/>
                        </a:cubicBezTo>
                        <a:cubicBezTo>
                          <a:pt x="602" y="308"/>
                          <a:pt x="606" y="303"/>
                          <a:pt x="606"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grpSp>
            <p:grpSp>
              <p:nvGrpSpPr>
                <p:cNvPr id="170" name="Group 612">
                  <a:extLst>
                    <a:ext uri="{FF2B5EF4-FFF2-40B4-BE49-F238E27FC236}">
                      <a16:creationId xmlns:a16="http://schemas.microsoft.com/office/drawing/2014/main" id="{8A28ECA5-6EA5-4BEC-8170-9354A9319EA9}"/>
                    </a:ext>
                  </a:extLst>
                </p:cNvPr>
                <p:cNvGrpSpPr/>
                <p:nvPr/>
              </p:nvGrpSpPr>
              <p:grpSpPr>
                <a:xfrm>
                  <a:off x="6376257" y="3771849"/>
                  <a:ext cx="730792" cy="372101"/>
                  <a:chOff x="3901839" y="3977870"/>
                  <a:chExt cx="730792" cy="372101"/>
                </a:xfrm>
                <a:grpFill/>
              </p:grpSpPr>
              <p:sp>
                <p:nvSpPr>
                  <p:cNvPr id="171" name="Freeform 140">
                    <a:extLst>
                      <a:ext uri="{FF2B5EF4-FFF2-40B4-BE49-F238E27FC236}">
                        <a16:creationId xmlns:a16="http://schemas.microsoft.com/office/drawing/2014/main" id="{54900425-644E-4B72-A8C3-CE7D469566B1}"/>
                      </a:ext>
                    </a:extLst>
                  </p:cNvPr>
                  <p:cNvSpPr>
                    <a:spLocks noEditPoints="1"/>
                  </p:cNvSpPr>
                  <p:nvPr/>
                </p:nvSpPr>
                <p:spPr bwMode="auto">
                  <a:xfrm>
                    <a:off x="3901839" y="4257783"/>
                    <a:ext cx="730792" cy="92188"/>
                  </a:xfrm>
                  <a:custGeom>
                    <a:avLst/>
                    <a:gdLst>
                      <a:gd name="T0" fmla="*/ 596 w 606"/>
                      <a:gd name="T1" fmla="*/ 66 h 76"/>
                      <a:gd name="T2" fmla="*/ 568 w 606"/>
                      <a:gd name="T3" fmla="*/ 0 h 76"/>
                      <a:gd name="T4" fmla="*/ 568 w 606"/>
                      <a:gd name="T5" fmla="*/ 76 h 76"/>
                      <a:gd name="T6" fmla="*/ 606 w 606"/>
                      <a:gd name="T7" fmla="*/ 10 h 76"/>
                      <a:gd name="T8" fmla="*/ 498 w 606"/>
                      <a:gd name="T9" fmla="*/ 10 h 76"/>
                      <a:gd name="T10" fmla="*/ 498 w 606"/>
                      <a:gd name="T11" fmla="*/ 66 h 76"/>
                      <a:gd name="T12" fmla="*/ 488 w 606"/>
                      <a:gd name="T13" fmla="*/ 10 h 76"/>
                      <a:gd name="T14" fmla="*/ 527 w 606"/>
                      <a:gd name="T15" fmla="*/ 76 h 76"/>
                      <a:gd name="T16" fmla="*/ 527 w 606"/>
                      <a:gd name="T17" fmla="*/ 0 h 76"/>
                      <a:gd name="T18" fmla="*/ 447 w 606"/>
                      <a:gd name="T19" fmla="*/ 0 h 76"/>
                      <a:gd name="T20" fmla="*/ 423 w 606"/>
                      <a:gd name="T21" fmla="*/ 10 h 76"/>
                      <a:gd name="T22" fmla="*/ 423 w 606"/>
                      <a:gd name="T23" fmla="*/ 66 h 76"/>
                      <a:gd name="T24" fmla="*/ 462 w 606"/>
                      <a:gd name="T25" fmla="*/ 76 h 76"/>
                      <a:gd name="T26" fmla="*/ 462 w 606"/>
                      <a:gd name="T27" fmla="*/ 42 h 76"/>
                      <a:gd name="T28" fmla="*/ 447 w 606"/>
                      <a:gd name="T29" fmla="*/ 66 h 76"/>
                      <a:gd name="T30" fmla="*/ 387 w 606"/>
                      <a:gd name="T31" fmla="*/ 66 h 76"/>
                      <a:gd name="T32" fmla="*/ 358 w 606"/>
                      <a:gd name="T33" fmla="*/ 0 h 76"/>
                      <a:gd name="T34" fmla="*/ 358 w 606"/>
                      <a:gd name="T35" fmla="*/ 76 h 76"/>
                      <a:gd name="T36" fmla="*/ 397 w 606"/>
                      <a:gd name="T37" fmla="*/ 10 h 76"/>
                      <a:gd name="T38" fmla="*/ 308 w 606"/>
                      <a:gd name="T39" fmla="*/ 66 h 76"/>
                      <a:gd name="T40" fmla="*/ 279 w 606"/>
                      <a:gd name="T41" fmla="*/ 5 h 76"/>
                      <a:gd name="T42" fmla="*/ 298 w 606"/>
                      <a:gd name="T43" fmla="*/ 66 h 76"/>
                      <a:gd name="T44" fmla="*/ 284 w 606"/>
                      <a:gd name="T45" fmla="*/ 76 h 76"/>
                      <a:gd name="T46" fmla="*/ 327 w 606"/>
                      <a:gd name="T47" fmla="*/ 46 h 76"/>
                      <a:gd name="T48" fmla="*/ 317 w 606"/>
                      <a:gd name="T49" fmla="*/ 66 h 76"/>
                      <a:gd name="T50" fmla="*/ 247 w 606"/>
                      <a:gd name="T51" fmla="*/ 10 h 76"/>
                      <a:gd name="T52" fmla="*/ 219 w 606"/>
                      <a:gd name="T53" fmla="*/ 10 h 76"/>
                      <a:gd name="T54" fmla="*/ 209 w 606"/>
                      <a:gd name="T55" fmla="*/ 66 h 76"/>
                      <a:gd name="T56" fmla="*/ 257 w 606"/>
                      <a:gd name="T57" fmla="*/ 66 h 76"/>
                      <a:gd name="T58" fmla="*/ 219 w 606"/>
                      <a:gd name="T59" fmla="*/ 0 h 76"/>
                      <a:gd name="T60" fmla="*/ 144 w 606"/>
                      <a:gd name="T61" fmla="*/ 0 h 76"/>
                      <a:gd name="T62" fmla="*/ 158 w 606"/>
                      <a:gd name="T63" fmla="*/ 10 h 76"/>
                      <a:gd name="T64" fmla="*/ 139 w 606"/>
                      <a:gd name="T65" fmla="*/ 71 h 76"/>
                      <a:gd name="T66" fmla="*/ 187 w 606"/>
                      <a:gd name="T67" fmla="*/ 71 h 76"/>
                      <a:gd name="T68" fmla="*/ 178 w 606"/>
                      <a:gd name="T69" fmla="*/ 46 h 76"/>
                      <a:gd name="T70" fmla="*/ 79 w 606"/>
                      <a:gd name="T71" fmla="*/ 10 h 76"/>
                      <a:gd name="T72" fmla="*/ 79 w 606"/>
                      <a:gd name="T73" fmla="*/ 66 h 76"/>
                      <a:gd name="T74" fmla="*/ 70 w 606"/>
                      <a:gd name="T75" fmla="*/ 10 h 76"/>
                      <a:gd name="T76" fmla="*/ 108 w 606"/>
                      <a:gd name="T77" fmla="*/ 76 h 76"/>
                      <a:gd name="T78" fmla="*/ 108 w 606"/>
                      <a:gd name="T79" fmla="*/ 0 h 76"/>
                      <a:gd name="T80" fmla="*/ 29 w 606"/>
                      <a:gd name="T81" fmla="*/ 0 h 76"/>
                      <a:gd name="T82" fmla="*/ 5 w 606"/>
                      <a:gd name="T83" fmla="*/ 10 h 76"/>
                      <a:gd name="T84" fmla="*/ 5 w 606"/>
                      <a:gd name="T85" fmla="*/ 66 h 76"/>
                      <a:gd name="T86" fmla="*/ 43 w 606"/>
                      <a:gd name="T87" fmla="*/ 76 h 76"/>
                      <a:gd name="T88" fmla="*/ 43 w 606"/>
                      <a:gd name="T89" fmla="*/ 42 h 76"/>
                      <a:gd name="T90" fmla="*/ 29 w 606"/>
                      <a:gd name="T91"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6">
                        <a:moveTo>
                          <a:pt x="568" y="10"/>
                        </a:moveTo>
                        <a:cubicBezTo>
                          <a:pt x="596" y="10"/>
                          <a:pt x="596" y="10"/>
                          <a:pt x="596" y="10"/>
                        </a:cubicBezTo>
                        <a:cubicBezTo>
                          <a:pt x="596" y="66"/>
                          <a:pt x="596" y="66"/>
                          <a:pt x="596" y="66"/>
                        </a:cubicBezTo>
                        <a:cubicBezTo>
                          <a:pt x="568" y="66"/>
                          <a:pt x="568" y="66"/>
                          <a:pt x="568" y="66"/>
                        </a:cubicBezTo>
                        <a:lnTo>
                          <a:pt x="568" y="10"/>
                        </a:lnTo>
                        <a:close/>
                        <a:moveTo>
                          <a:pt x="568" y="0"/>
                        </a:moveTo>
                        <a:cubicBezTo>
                          <a:pt x="562" y="0"/>
                          <a:pt x="558" y="5"/>
                          <a:pt x="558" y="10"/>
                        </a:cubicBezTo>
                        <a:cubicBezTo>
                          <a:pt x="558" y="66"/>
                          <a:pt x="558" y="66"/>
                          <a:pt x="558" y="66"/>
                        </a:cubicBezTo>
                        <a:cubicBezTo>
                          <a:pt x="558" y="71"/>
                          <a:pt x="562" y="76"/>
                          <a:pt x="568" y="76"/>
                        </a:cubicBezTo>
                        <a:cubicBezTo>
                          <a:pt x="596" y="76"/>
                          <a:pt x="596" y="76"/>
                          <a:pt x="596" y="76"/>
                        </a:cubicBezTo>
                        <a:cubicBezTo>
                          <a:pt x="602" y="76"/>
                          <a:pt x="606" y="71"/>
                          <a:pt x="606" y="66"/>
                        </a:cubicBezTo>
                        <a:cubicBezTo>
                          <a:pt x="606" y="10"/>
                          <a:pt x="606" y="10"/>
                          <a:pt x="606" y="10"/>
                        </a:cubicBezTo>
                        <a:cubicBezTo>
                          <a:pt x="606" y="5"/>
                          <a:pt x="602" y="0"/>
                          <a:pt x="596" y="0"/>
                        </a:cubicBezTo>
                        <a:lnTo>
                          <a:pt x="568" y="0"/>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5"/>
                          <a:pt x="488" y="10"/>
                        </a:cubicBezTo>
                        <a:cubicBezTo>
                          <a:pt x="488" y="66"/>
                          <a:pt x="488" y="66"/>
                          <a:pt x="488" y="66"/>
                        </a:cubicBezTo>
                        <a:cubicBezTo>
                          <a:pt x="488" y="71"/>
                          <a:pt x="492" y="76"/>
                          <a:pt x="498" y="76"/>
                        </a:cubicBezTo>
                        <a:cubicBezTo>
                          <a:pt x="527" y="76"/>
                          <a:pt x="527" y="76"/>
                          <a:pt x="527" y="76"/>
                        </a:cubicBezTo>
                        <a:cubicBezTo>
                          <a:pt x="532" y="76"/>
                          <a:pt x="536" y="71"/>
                          <a:pt x="536" y="66"/>
                        </a:cubicBezTo>
                        <a:cubicBezTo>
                          <a:pt x="536" y="10"/>
                          <a:pt x="536" y="10"/>
                          <a:pt x="536" y="10"/>
                        </a:cubicBezTo>
                        <a:cubicBezTo>
                          <a:pt x="536" y="5"/>
                          <a:pt x="532" y="0"/>
                          <a:pt x="527" y="0"/>
                        </a:cubicBezTo>
                        <a:lnTo>
                          <a:pt x="498" y="0"/>
                        </a:lnTo>
                        <a:close/>
                        <a:moveTo>
                          <a:pt x="447" y="66"/>
                        </a:moveTo>
                        <a:cubicBezTo>
                          <a:pt x="447" y="0"/>
                          <a:pt x="447" y="0"/>
                          <a:pt x="447" y="0"/>
                        </a:cubicBezTo>
                        <a:cubicBezTo>
                          <a:pt x="423" y="0"/>
                          <a:pt x="423" y="0"/>
                          <a:pt x="423" y="0"/>
                        </a:cubicBezTo>
                        <a:cubicBezTo>
                          <a:pt x="421" y="0"/>
                          <a:pt x="419" y="2"/>
                          <a:pt x="419" y="5"/>
                        </a:cubicBezTo>
                        <a:cubicBezTo>
                          <a:pt x="419" y="9"/>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6"/>
                          <a:pt x="423" y="76"/>
                        </a:cubicBezTo>
                        <a:cubicBezTo>
                          <a:pt x="462" y="76"/>
                          <a:pt x="462" y="76"/>
                          <a:pt x="462" y="76"/>
                        </a:cubicBezTo>
                        <a:cubicBezTo>
                          <a:pt x="464" y="76"/>
                          <a:pt x="466" y="74"/>
                          <a:pt x="466" y="71"/>
                        </a:cubicBezTo>
                        <a:cubicBezTo>
                          <a:pt x="466" y="46"/>
                          <a:pt x="466" y="46"/>
                          <a:pt x="466" y="46"/>
                        </a:cubicBezTo>
                        <a:cubicBezTo>
                          <a:pt x="466" y="44"/>
                          <a:pt x="465" y="42"/>
                          <a:pt x="462" y="42"/>
                        </a:cubicBezTo>
                        <a:cubicBezTo>
                          <a:pt x="458" y="42"/>
                          <a:pt x="457" y="44"/>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5"/>
                          <a:pt x="349" y="10"/>
                        </a:cubicBezTo>
                        <a:cubicBezTo>
                          <a:pt x="349" y="66"/>
                          <a:pt x="349" y="66"/>
                          <a:pt x="349" y="66"/>
                        </a:cubicBezTo>
                        <a:cubicBezTo>
                          <a:pt x="349" y="71"/>
                          <a:pt x="353" y="76"/>
                          <a:pt x="358" y="76"/>
                        </a:cubicBezTo>
                        <a:cubicBezTo>
                          <a:pt x="387" y="76"/>
                          <a:pt x="387" y="76"/>
                          <a:pt x="387" y="76"/>
                        </a:cubicBezTo>
                        <a:cubicBezTo>
                          <a:pt x="392" y="76"/>
                          <a:pt x="397" y="71"/>
                          <a:pt x="397" y="66"/>
                        </a:cubicBezTo>
                        <a:cubicBezTo>
                          <a:pt x="397" y="10"/>
                          <a:pt x="397" y="10"/>
                          <a:pt x="397" y="10"/>
                        </a:cubicBezTo>
                        <a:cubicBezTo>
                          <a:pt x="397" y="5"/>
                          <a:pt x="392" y="0"/>
                          <a:pt x="387" y="0"/>
                        </a:cubicBezTo>
                        <a:lnTo>
                          <a:pt x="358" y="0"/>
                        </a:lnTo>
                        <a:close/>
                        <a:moveTo>
                          <a:pt x="308" y="66"/>
                        </a:moveTo>
                        <a:cubicBezTo>
                          <a:pt x="308" y="0"/>
                          <a:pt x="308" y="0"/>
                          <a:pt x="308" y="0"/>
                        </a:cubicBezTo>
                        <a:cubicBezTo>
                          <a:pt x="284" y="0"/>
                          <a:pt x="284" y="0"/>
                          <a:pt x="284" y="0"/>
                        </a:cubicBezTo>
                        <a:cubicBezTo>
                          <a:pt x="281" y="0"/>
                          <a:pt x="279" y="2"/>
                          <a:pt x="279" y="5"/>
                        </a:cubicBezTo>
                        <a:cubicBezTo>
                          <a:pt x="279" y="9"/>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6"/>
                          <a:pt x="284" y="76"/>
                        </a:cubicBezTo>
                        <a:cubicBezTo>
                          <a:pt x="322" y="76"/>
                          <a:pt x="322" y="76"/>
                          <a:pt x="322" y="76"/>
                        </a:cubicBezTo>
                        <a:cubicBezTo>
                          <a:pt x="324" y="76"/>
                          <a:pt x="327" y="74"/>
                          <a:pt x="327" y="71"/>
                        </a:cubicBezTo>
                        <a:cubicBezTo>
                          <a:pt x="327" y="46"/>
                          <a:pt x="327" y="46"/>
                          <a:pt x="327" y="46"/>
                        </a:cubicBezTo>
                        <a:cubicBezTo>
                          <a:pt x="327" y="44"/>
                          <a:pt x="326" y="42"/>
                          <a:pt x="322" y="42"/>
                        </a:cubicBezTo>
                        <a:cubicBezTo>
                          <a:pt x="318" y="42"/>
                          <a:pt x="317" y="44"/>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5"/>
                          <a:pt x="209" y="10"/>
                        </a:cubicBezTo>
                        <a:cubicBezTo>
                          <a:pt x="209" y="66"/>
                          <a:pt x="209" y="66"/>
                          <a:pt x="209" y="66"/>
                        </a:cubicBezTo>
                        <a:cubicBezTo>
                          <a:pt x="209" y="71"/>
                          <a:pt x="213" y="76"/>
                          <a:pt x="219" y="76"/>
                        </a:cubicBezTo>
                        <a:cubicBezTo>
                          <a:pt x="247" y="76"/>
                          <a:pt x="247" y="76"/>
                          <a:pt x="247" y="76"/>
                        </a:cubicBezTo>
                        <a:cubicBezTo>
                          <a:pt x="253" y="76"/>
                          <a:pt x="257" y="71"/>
                          <a:pt x="257" y="66"/>
                        </a:cubicBezTo>
                        <a:cubicBezTo>
                          <a:pt x="257" y="10"/>
                          <a:pt x="257" y="10"/>
                          <a:pt x="257" y="10"/>
                        </a:cubicBezTo>
                        <a:cubicBezTo>
                          <a:pt x="257" y="5"/>
                          <a:pt x="253" y="0"/>
                          <a:pt x="247" y="0"/>
                        </a:cubicBezTo>
                        <a:lnTo>
                          <a:pt x="219" y="0"/>
                        </a:lnTo>
                        <a:close/>
                        <a:moveTo>
                          <a:pt x="168" y="66"/>
                        </a:moveTo>
                        <a:cubicBezTo>
                          <a:pt x="168" y="0"/>
                          <a:pt x="168" y="0"/>
                          <a:pt x="168" y="0"/>
                        </a:cubicBezTo>
                        <a:cubicBezTo>
                          <a:pt x="144" y="0"/>
                          <a:pt x="144" y="0"/>
                          <a:pt x="144" y="0"/>
                        </a:cubicBezTo>
                        <a:cubicBezTo>
                          <a:pt x="142" y="0"/>
                          <a:pt x="139" y="2"/>
                          <a:pt x="139" y="5"/>
                        </a:cubicBezTo>
                        <a:cubicBezTo>
                          <a:pt x="139" y="9"/>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6"/>
                          <a:pt x="144" y="76"/>
                        </a:cubicBezTo>
                        <a:cubicBezTo>
                          <a:pt x="182" y="76"/>
                          <a:pt x="182" y="76"/>
                          <a:pt x="182" y="76"/>
                        </a:cubicBezTo>
                        <a:cubicBezTo>
                          <a:pt x="185" y="76"/>
                          <a:pt x="187" y="74"/>
                          <a:pt x="187" y="71"/>
                        </a:cubicBezTo>
                        <a:cubicBezTo>
                          <a:pt x="187" y="46"/>
                          <a:pt x="187" y="46"/>
                          <a:pt x="187" y="46"/>
                        </a:cubicBezTo>
                        <a:cubicBezTo>
                          <a:pt x="187" y="44"/>
                          <a:pt x="186" y="42"/>
                          <a:pt x="182" y="42"/>
                        </a:cubicBezTo>
                        <a:cubicBezTo>
                          <a:pt x="179" y="42"/>
                          <a:pt x="178" y="44"/>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5"/>
                          <a:pt x="70" y="10"/>
                        </a:cubicBezTo>
                        <a:cubicBezTo>
                          <a:pt x="70" y="66"/>
                          <a:pt x="70" y="66"/>
                          <a:pt x="70" y="66"/>
                        </a:cubicBezTo>
                        <a:cubicBezTo>
                          <a:pt x="70" y="71"/>
                          <a:pt x="74" y="76"/>
                          <a:pt x="79" y="76"/>
                        </a:cubicBezTo>
                        <a:cubicBezTo>
                          <a:pt x="108" y="76"/>
                          <a:pt x="108" y="76"/>
                          <a:pt x="108" y="76"/>
                        </a:cubicBezTo>
                        <a:cubicBezTo>
                          <a:pt x="113" y="76"/>
                          <a:pt x="117" y="71"/>
                          <a:pt x="117" y="66"/>
                        </a:cubicBezTo>
                        <a:cubicBezTo>
                          <a:pt x="117" y="10"/>
                          <a:pt x="117" y="10"/>
                          <a:pt x="117" y="10"/>
                        </a:cubicBezTo>
                        <a:cubicBezTo>
                          <a:pt x="117" y="5"/>
                          <a:pt x="113" y="0"/>
                          <a:pt x="108" y="0"/>
                        </a:cubicBezTo>
                        <a:lnTo>
                          <a:pt x="79" y="0"/>
                        </a:lnTo>
                        <a:close/>
                        <a:moveTo>
                          <a:pt x="29" y="66"/>
                        </a:moveTo>
                        <a:cubicBezTo>
                          <a:pt x="29" y="0"/>
                          <a:pt x="29" y="0"/>
                          <a:pt x="29" y="0"/>
                        </a:cubicBezTo>
                        <a:cubicBezTo>
                          <a:pt x="5" y="0"/>
                          <a:pt x="5" y="0"/>
                          <a:pt x="5" y="0"/>
                        </a:cubicBezTo>
                        <a:cubicBezTo>
                          <a:pt x="2" y="0"/>
                          <a:pt x="0" y="2"/>
                          <a:pt x="0" y="5"/>
                        </a:cubicBezTo>
                        <a:cubicBezTo>
                          <a:pt x="0" y="9"/>
                          <a:pt x="2" y="10"/>
                          <a:pt x="5" y="10"/>
                        </a:cubicBezTo>
                        <a:cubicBezTo>
                          <a:pt x="19" y="10"/>
                          <a:pt x="19" y="10"/>
                          <a:pt x="19" y="10"/>
                        </a:cubicBezTo>
                        <a:cubicBezTo>
                          <a:pt x="19" y="66"/>
                          <a:pt x="19" y="66"/>
                          <a:pt x="19" y="66"/>
                        </a:cubicBezTo>
                        <a:cubicBezTo>
                          <a:pt x="5" y="66"/>
                          <a:pt x="5" y="66"/>
                          <a:pt x="5" y="66"/>
                        </a:cubicBezTo>
                        <a:cubicBezTo>
                          <a:pt x="2" y="66"/>
                          <a:pt x="0" y="67"/>
                          <a:pt x="0" y="71"/>
                        </a:cubicBezTo>
                        <a:cubicBezTo>
                          <a:pt x="0" y="74"/>
                          <a:pt x="2" y="76"/>
                          <a:pt x="5" y="76"/>
                        </a:cubicBezTo>
                        <a:cubicBezTo>
                          <a:pt x="43" y="76"/>
                          <a:pt x="43" y="76"/>
                          <a:pt x="43" y="76"/>
                        </a:cubicBezTo>
                        <a:cubicBezTo>
                          <a:pt x="45" y="76"/>
                          <a:pt x="48" y="74"/>
                          <a:pt x="48" y="71"/>
                        </a:cubicBezTo>
                        <a:cubicBezTo>
                          <a:pt x="48" y="46"/>
                          <a:pt x="48" y="46"/>
                          <a:pt x="48" y="46"/>
                        </a:cubicBezTo>
                        <a:cubicBezTo>
                          <a:pt x="48" y="44"/>
                          <a:pt x="46" y="42"/>
                          <a:pt x="43" y="42"/>
                        </a:cubicBezTo>
                        <a:cubicBezTo>
                          <a:pt x="39" y="42"/>
                          <a:pt x="38" y="44"/>
                          <a:pt x="38" y="46"/>
                        </a:cubicBezTo>
                        <a:cubicBezTo>
                          <a:pt x="38" y="66"/>
                          <a:pt x="38" y="66"/>
                          <a:pt x="38" y="66"/>
                        </a:cubicBezTo>
                        <a:lnTo>
                          <a:pt x="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sp>
                <p:nvSpPr>
                  <p:cNvPr id="172" name="Freeform 141">
                    <a:extLst>
                      <a:ext uri="{FF2B5EF4-FFF2-40B4-BE49-F238E27FC236}">
                        <a16:creationId xmlns:a16="http://schemas.microsoft.com/office/drawing/2014/main" id="{84775F81-98C4-4319-A948-5D9E5C6552BF}"/>
                      </a:ext>
                    </a:extLst>
                  </p:cNvPr>
                  <p:cNvSpPr>
                    <a:spLocks noEditPoints="1"/>
                  </p:cNvSpPr>
                  <p:nvPr/>
                </p:nvSpPr>
                <p:spPr bwMode="auto">
                  <a:xfrm>
                    <a:off x="3901839" y="4118665"/>
                    <a:ext cx="730792" cy="90511"/>
                  </a:xfrm>
                  <a:custGeom>
                    <a:avLst/>
                    <a:gdLst>
                      <a:gd name="T0" fmla="*/ 563 w 606"/>
                      <a:gd name="T1" fmla="*/ 0 h 75"/>
                      <a:gd name="T2" fmla="*/ 577 w 606"/>
                      <a:gd name="T3" fmla="*/ 10 h 75"/>
                      <a:gd name="T4" fmla="*/ 558 w 606"/>
                      <a:gd name="T5" fmla="*/ 71 h 75"/>
                      <a:gd name="T6" fmla="*/ 606 w 606"/>
                      <a:gd name="T7" fmla="*/ 71 h 75"/>
                      <a:gd name="T8" fmla="*/ 596 w 606"/>
                      <a:gd name="T9" fmla="*/ 46 h 75"/>
                      <a:gd name="T10" fmla="*/ 498 w 606"/>
                      <a:gd name="T11" fmla="*/ 10 h 75"/>
                      <a:gd name="T12" fmla="*/ 498 w 606"/>
                      <a:gd name="T13" fmla="*/ 66 h 75"/>
                      <a:gd name="T14" fmla="*/ 488 w 606"/>
                      <a:gd name="T15" fmla="*/ 10 h 75"/>
                      <a:gd name="T16" fmla="*/ 527 w 606"/>
                      <a:gd name="T17" fmla="*/ 75 h 75"/>
                      <a:gd name="T18" fmla="*/ 527 w 606"/>
                      <a:gd name="T19" fmla="*/ 0 h 75"/>
                      <a:gd name="T20" fmla="*/ 447 w 606"/>
                      <a:gd name="T21" fmla="*/ 0 h 75"/>
                      <a:gd name="T22" fmla="*/ 423 w 606"/>
                      <a:gd name="T23" fmla="*/ 10 h 75"/>
                      <a:gd name="T24" fmla="*/ 423 w 606"/>
                      <a:gd name="T25" fmla="*/ 66 h 75"/>
                      <a:gd name="T26" fmla="*/ 462 w 606"/>
                      <a:gd name="T27" fmla="*/ 75 h 75"/>
                      <a:gd name="T28" fmla="*/ 462 w 606"/>
                      <a:gd name="T29" fmla="*/ 41 h 75"/>
                      <a:gd name="T30" fmla="*/ 447 w 606"/>
                      <a:gd name="T31" fmla="*/ 66 h 75"/>
                      <a:gd name="T32" fmla="*/ 387 w 606"/>
                      <a:gd name="T33" fmla="*/ 66 h 75"/>
                      <a:gd name="T34" fmla="*/ 358 w 606"/>
                      <a:gd name="T35" fmla="*/ 0 h 75"/>
                      <a:gd name="T36" fmla="*/ 358 w 606"/>
                      <a:gd name="T37" fmla="*/ 75 h 75"/>
                      <a:gd name="T38" fmla="*/ 397 w 606"/>
                      <a:gd name="T39" fmla="*/ 10 h 75"/>
                      <a:gd name="T40" fmla="*/ 308 w 606"/>
                      <a:gd name="T41" fmla="*/ 66 h 75"/>
                      <a:gd name="T42" fmla="*/ 279 w 606"/>
                      <a:gd name="T43" fmla="*/ 5 h 75"/>
                      <a:gd name="T44" fmla="*/ 298 w 606"/>
                      <a:gd name="T45" fmla="*/ 66 h 75"/>
                      <a:gd name="T46" fmla="*/ 284 w 606"/>
                      <a:gd name="T47" fmla="*/ 75 h 75"/>
                      <a:gd name="T48" fmla="*/ 327 w 606"/>
                      <a:gd name="T49" fmla="*/ 46 h 75"/>
                      <a:gd name="T50" fmla="*/ 317 w 606"/>
                      <a:gd name="T51" fmla="*/ 66 h 75"/>
                      <a:gd name="T52" fmla="*/ 247 w 606"/>
                      <a:gd name="T53" fmla="*/ 10 h 75"/>
                      <a:gd name="T54" fmla="*/ 219 w 606"/>
                      <a:gd name="T55" fmla="*/ 10 h 75"/>
                      <a:gd name="T56" fmla="*/ 209 w 606"/>
                      <a:gd name="T57" fmla="*/ 66 h 75"/>
                      <a:gd name="T58" fmla="*/ 257 w 606"/>
                      <a:gd name="T59" fmla="*/ 66 h 75"/>
                      <a:gd name="T60" fmla="*/ 219 w 606"/>
                      <a:gd name="T61" fmla="*/ 0 h 75"/>
                      <a:gd name="T62" fmla="*/ 144 w 606"/>
                      <a:gd name="T63" fmla="*/ 0 h 75"/>
                      <a:gd name="T64" fmla="*/ 158 w 606"/>
                      <a:gd name="T65" fmla="*/ 10 h 75"/>
                      <a:gd name="T66" fmla="*/ 139 w 606"/>
                      <a:gd name="T67" fmla="*/ 71 h 75"/>
                      <a:gd name="T68" fmla="*/ 187 w 606"/>
                      <a:gd name="T69" fmla="*/ 71 h 75"/>
                      <a:gd name="T70" fmla="*/ 178 w 606"/>
                      <a:gd name="T71" fmla="*/ 46 h 75"/>
                      <a:gd name="T72" fmla="*/ 79 w 606"/>
                      <a:gd name="T73" fmla="*/ 10 h 75"/>
                      <a:gd name="T74" fmla="*/ 79 w 606"/>
                      <a:gd name="T75" fmla="*/ 66 h 75"/>
                      <a:gd name="T76" fmla="*/ 70 w 606"/>
                      <a:gd name="T77" fmla="*/ 10 h 75"/>
                      <a:gd name="T78" fmla="*/ 108 w 606"/>
                      <a:gd name="T79" fmla="*/ 75 h 75"/>
                      <a:gd name="T80" fmla="*/ 108 w 606"/>
                      <a:gd name="T81" fmla="*/ 0 h 75"/>
                      <a:gd name="T82" fmla="*/ 38 w 606"/>
                      <a:gd name="T83" fmla="*/ 10 h 75"/>
                      <a:gd name="T84" fmla="*/ 9 w 606"/>
                      <a:gd name="T85" fmla="*/ 10 h 75"/>
                      <a:gd name="T86" fmla="*/ 0 w 606"/>
                      <a:gd name="T87" fmla="*/ 66 h 75"/>
                      <a:gd name="T88" fmla="*/ 48 w 606"/>
                      <a:gd name="T89" fmla="*/ 66 h 75"/>
                      <a:gd name="T90" fmla="*/ 9 w 606"/>
                      <a:gd name="T9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5">
                        <a:moveTo>
                          <a:pt x="587" y="66"/>
                        </a:moveTo>
                        <a:cubicBezTo>
                          <a:pt x="587" y="0"/>
                          <a:pt x="587" y="0"/>
                          <a:pt x="587" y="0"/>
                        </a:cubicBezTo>
                        <a:cubicBezTo>
                          <a:pt x="563" y="0"/>
                          <a:pt x="563" y="0"/>
                          <a:pt x="563" y="0"/>
                        </a:cubicBezTo>
                        <a:cubicBezTo>
                          <a:pt x="560" y="0"/>
                          <a:pt x="558" y="1"/>
                          <a:pt x="558" y="5"/>
                        </a:cubicBezTo>
                        <a:cubicBezTo>
                          <a:pt x="558" y="8"/>
                          <a:pt x="560" y="10"/>
                          <a:pt x="563" y="10"/>
                        </a:cubicBezTo>
                        <a:cubicBezTo>
                          <a:pt x="577" y="10"/>
                          <a:pt x="577" y="10"/>
                          <a:pt x="577" y="10"/>
                        </a:cubicBezTo>
                        <a:cubicBezTo>
                          <a:pt x="577" y="66"/>
                          <a:pt x="577" y="66"/>
                          <a:pt x="577" y="66"/>
                        </a:cubicBezTo>
                        <a:cubicBezTo>
                          <a:pt x="563" y="66"/>
                          <a:pt x="563" y="66"/>
                          <a:pt x="563" y="66"/>
                        </a:cubicBezTo>
                        <a:cubicBezTo>
                          <a:pt x="560" y="66"/>
                          <a:pt x="558" y="67"/>
                          <a:pt x="558" y="71"/>
                        </a:cubicBezTo>
                        <a:cubicBezTo>
                          <a:pt x="558" y="74"/>
                          <a:pt x="560" y="75"/>
                          <a:pt x="563" y="75"/>
                        </a:cubicBezTo>
                        <a:cubicBezTo>
                          <a:pt x="601" y="75"/>
                          <a:pt x="601" y="75"/>
                          <a:pt x="601" y="75"/>
                        </a:cubicBezTo>
                        <a:cubicBezTo>
                          <a:pt x="604" y="75"/>
                          <a:pt x="606" y="74"/>
                          <a:pt x="606" y="71"/>
                        </a:cubicBezTo>
                        <a:cubicBezTo>
                          <a:pt x="606" y="46"/>
                          <a:pt x="606" y="46"/>
                          <a:pt x="606" y="46"/>
                        </a:cubicBezTo>
                        <a:cubicBezTo>
                          <a:pt x="606" y="43"/>
                          <a:pt x="605" y="41"/>
                          <a:pt x="601" y="41"/>
                        </a:cubicBezTo>
                        <a:cubicBezTo>
                          <a:pt x="598" y="41"/>
                          <a:pt x="596" y="43"/>
                          <a:pt x="596" y="46"/>
                        </a:cubicBezTo>
                        <a:cubicBezTo>
                          <a:pt x="596" y="66"/>
                          <a:pt x="596" y="66"/>
                          <a:pt x="596" y="66"/>
                        </a:cubicBezTo>
                        <a:lnTo>
                          <a:pt x="587" y="66"/>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4"/>
                          <a:pt x="488" y="10"/>
                        </a:cubicBezTo>
                        <a:cubicBezTo>
                          <a:pt x="488" y="66"/>
                          <a:pt x="488" y="66"/>
                          <a:pt x="488" y="66"/>
                        </a:cubicBezTo>
                        <a:cubicBezTo>
                          <a:pt x="488" y="71"/>
                          <a:pt x="492" y="75"/>
                          <a:pt x="498" y="75"/>
                        </a:cubicBezTo>
                        <a:cubicBezTo>
                          <a:pt x="527" y="75"/>
                          <a:pt x="527" y="75"/>
                          <a:pt x="527" y="75"/>
                        </a:cubicBezTo>
                        <a:cubicBezTo>
                          <a:pt x="532" y="75"/>
                          <a:pt x="536" y="71"/>
                          <a:pt x="536" y="66"/>
                        </a:cubicBezTo>
                        <a:cubicBezTo>
                          <a:pt x="536" y="10"/>
                          <a:pt x="536" y="10"/>
                          <a:pt x="536" y="10"/>
                        </a:cubicBezTo>
                        <a:cubicBezTo>
                          <a:pt x="536" y="4"/>
                          <a:pt x="532" y="0"/>
                          <a:pt x="527" y="0"/>
                        </a:cubicBezTo>
                        <a:lnTo>
                          <a:pt x="498" y="0"/>
                        </a:lnTo>
                        <a:close/>
                        <a:moveTo>
                          <a:pt x="447" y="66"/>
                        </a:moveTo>
                        <a:cubicBezTo>
                          <a:pt x="447" y="0"/>
                          <a:pt x="447" y="0"/>
                          <a:pt x="447" y="0"/>
                        </a:cubicBezTo>
                        <a:cubicBezTo>
                          <a:pt x="423" y="0"/>
                          <a:pt x="423" y="0"/>
                          <a:pt x="423" y="0"/>
                        </a:cubicBezTo>
                        <a:cubicBezTo>
                          <a:pt x="421" y="0"/>
                          <a:pt x="419" y="1"/>
                          <a:pt x="419" y="5"/>
                        </a:cubicBezTo>
                        <a:cubicBezTo>
                          <a:pt x="419" y="8"/>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5"/>
                          <a:pt x="423" y="75"/>
                        </a:cubicBezTo>
                        <a:cubicBezTo>
                          <a:pt x="462" y="75"/>
                          <a:pt x="462" y="75"/>
                          <a:pt x="462" y="75"/>
                        </a:cubicBezTo>
                        <a:cubicBezTo>
                          <a:pt x="464" y="75"/>
                          <a:pt x="466" y="74"/>
                          <a:pt x="466" y="71"/>
                        </a:cubicBezTo>
                        <a:cubicBezTo>
                          <a:pt x="466" y="46"/>
                          <a:pt x="466" y="46"/>
                          <a:pt x="466" y="46"/>
                        </a:cubicBezTo>
                        <a:cubicBezTo>
                          <a:pt x="466" y="43"/>
                          <a:pt x="465" y="41"/>
                          <a:pt x="462" y="41"/>
                        </a:cubicBezTo>
                        <a:cubicBezTo>
                          <a:pt x="458" y="41"/>
                          <a:pt x="457" y="43"/>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4"/>
                          <a:pt x="349" y="10"/>
                        </a:cubicBezTo>
                        <a:cubicBezTo>
                          <a:pt x="349" y="66"/>
                          <a:pt x="349" y="66"/>
                          <a:pt x="349" y="66"/>
                        </a:cubicBezTo>
                        <a:cubicBezTo>
                          <a:pt x="349" y="71"/>
                          <a:pt x="353" y="75"/>
                          <a:pt x="358" y="75"/>
                        </a:cubicBezTo>
                        <a:cubicBezTo>
                          <a:pt x="387" y="75"/>
                          <a:pt x="387" y="75"/>
                          <a:pt x="387" y="75"/>
                        </a:cubicBezTo>
                        <a:cubicBezTo>
                          <a:pt x="392" y="75"/>
                          <a:pt x="397" y="71"/>
                          <a:pt x="397" y="66"/>
                        </a:cubicBezTo>
                        <a:cubicBezTo>
                          <a:pt x="397" y="10"/>
                          <a:pt x="397" y="10"/>
                          <a:pt x="397" y="10"/>
                        </a:cubicBezTo>
                        <a:cubicBezTo>
                          <a:pt x="397" y="4"/>
                          <a:pt x="392" y="0"/>
                          <a:pt x="387" y="0"/>
                        </a:cubicBezTo>
                        <a:lnTo>
                          <a:pt x="358" y="0"/>
                        </a:lnTo>
                        <a:close/>
                        <a:moveTo>
                          <a:pt x="308" y="66"/>
                        </a:moveTo>
                        <a:cubicBezTo>
                          <a:pt x="308" y="0"/>
                          <a:pt x="308" y="0"/>
                          <a:pt x="308" y="0"/>
                        </a:cubicBezTo>
                        <a:cubicBezTo>
                          <a:pt x="284" y="0"/>
                          <a:pt x="284" y="0"/>
                          <a:pt x="284" y="0"/>
                        </a:cubicBezTo>
                        <a:cubicBezTo>
                          <a:pt x="281" y="0"/>
                          <a:pt x="279" y="1"/>
                          <a:pt x="279" y="5"/>
                        </a:cubicBezTo>
                        <a:cubicBezTo>
                          <a:pt x="279" y="8"/>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5"/>
                          <a:pt x="284" y="75"/>
                        </a:cubicBezTo>
                        <a:cubicBezTo>
                          <a:pt x="322" y="75"/>
                          <a:pt x="322" y="75"/>
                          <a:pt x="322" y="75"/>
                        </a:cubicBezTo>
                        <a:cubicBezTo>
                          <a:pt x="324" y="75"/>
                          <a:pt x="327" y="74"/>
                          <a:pt x="327" y="71"/>
                        </a:cubicBezTo>
                        <a:cubicBezTo>
                          <a:pt x="327" y="46"/>
                          <a:pt x="327" y="46"/>
                          <a:pt x="327" y="46"/>
                        </a:cubicBezTo>
                        <a:cubicBezTo>
                          <a:pt x="327" y="43"/>
                          <a:pt x="326" y="41"/>
                          <a:pt x="322" y="41"/>
                        </a:cubicBezTo>
                        <a:cubicBezTo>
                          <a:pt x="318" y="41"/>
                          <a:pt x="317" y="43"/>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4"/>
                          <a:pt x="209" y="10"/>
                        </a:cubicBezTo>
                        <a:cubicBezTo>
                          <a:pt x="209" y="66"/>
                          <a:pt x="209" y="66"/>
                          <a:pt x="209" y="66"/>
                        </a:cubicBezTo>
                        <a:cubicBezTo>
                          <a:pt x="209" y="71"/>
                          <a:pt x="213" y="75"/>
                          <a:pt x="219" y="75"/>
                        </a:cubicBezTo>
                        <a:cubicBezTo>
                          <a:pt x="247" y="75"/>
                          <a:pt x="247" y="75"/>
                          <a:pt x="247" y="75"/>
                        </a:cubicBezTo>
                        <a:cubicBezTo>
                          <a:pt x="253" y="75"/>
                          <a:pt x="257" y="71"/>
                          <a:pt x="257" y="66"/>
                        </a:cubicBezTo>
                        <a:cubicBezTo>
                          <a:pt x="257" y="10"/>
                          <a:pt x="257" y="10"/>
                          <a:pt x="257" y="10"/>
                        </a:cubicBezTo>
                        <a:cubicBezTo>
                          <a:pt x="257" y="4"/>
                          <a:pt x="253" y="0"/>
                          <a:pt x="247" y="0"/>
                        </a:cubicBezTo>
                        <a:lnTo>
                          <a:pt x="219" y="0"/>
                        </a:lnTo>
                        <a:close/>
                        <a:moveTo>
                          <a:pt x="168" y="66"/>
                        </a:moveTo>
                        <a:cubicBezTo>
                          <a:pt x="168" y="0"/>
                          <a:pt x="168" y="0"/>
                          <a:pt x="168" y="0"/>
                        </a:cubicBezTo>
                        <a:cubicBezTo>
                          <a:pt x="144" y="0"/>
                          <a:pt x="144" y="0"/>
                          <a:pt x="144" y="0"/>
                        </a:cubicBezTo>
                        <a:cubicBezTo>
                          <a:pt x="142" y="0"/>
                          <a:pt x="139" y="1"/>
                          <a:pt x="139" y="5"/>
                        </a:cubicBezTo>
                        <a:cubicBezTo>
                          <a:pt x="139" y="8"/>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5"/>
                          <a:pt x="144" y="75"/>
                        </a:cubicBezTo>
                        <a:cubicBezTo>
                          <a:pt x="182" y="75"/>
                          <a:pt x="182" y="75"/>
                          <a:pt x="182" y="75"/>
                        </a:cubicBezTo>
                        <a:cubicBezTo>
                          <a:pt x="185" y="75"/>
                          <a:pt x="187" y="74"/>
                          <a:pt x="187" y="71"/>
                        </a:cubicBezTo>
                        <a:cubicBezTo>
                          <a:pt x="187" y="46"/>
                          <a:pt x="187" y="46"/>
                          <a:pt x="187" y="46"/>
                        </a:cubicBezTo>
                        <a:cubicBezTo>
                          <a:pt x="187" y="43"/>
                          <a:pt x="186" y="41"/>
                          <a:pt x="182" y="41"/>
                        </a:cubicBezTo>
                        <a:cubicBezTo>
                          <a:pt x="179" y="41"/>
                          <a:pt x="178" y="43"/>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4"/>
                          <a:pt x="70" y="10"/>
                        </a:cubicBezTo>
                        <a:cubicBezTo>
                          <a:pt x="70" y="66"/>
                          <a:pt x="70" y="66"/>
                          <a:pt x="70" y="66"/>
                        </a:cubicBezTo>
                        <a:cubicBezTo>
                          <a:pt x="70" y="71"/>
                          <a:pt x="74" y="75"/>
                          <a:pt x="79" y="75"/>
                        </a:cubicBezTo>
                        <a:cubicBezTo>
                          <a:pt x="108" y="75"/>
                          <a:pt x="108" y="75"/>
                          <a:pt x="108" y="75"/>
                        </a:cubicBezTo>
                        <a:cubicBezTo>
                          <a:pt x="113" y="75"/>
                          <a:pt x="117" y="71"/>
                          <a:pt x="117" y="66"/>
                        </a:cubicBezTo>
                        <a:cubicBezTo>
                          <a:pt x="117" y="10"/>
                          <a:pt x="117" y="10"/>
                          <a:pt x="117" y="10"/>
                        </a:cubicBezTo>
                        <a:cubicBezTo>
                          <a:pt x="117" y="4"/>
                          <a:pt x="113" y="0"/>
                          <a:pt x="108" y="0"/>
                        </a:cubicBezTo>
                        <a:lnTo>
                          <a:pt x="79" y="0"/>
                        </a:lnTo>
                        <a:close/>
                        <a:moveTo>
                          <a:pt x="9" y="10"/>
                        </a:moveTo>
                        <a:cubicBezTo>
                          <a:pt x="38" y="10"/>
                          <a:pt x="38" y="10"/>
                          <a:pt x="38" y="10"/>
                        </a:cubicBezTo>
                        <a:cubicBezTo>
                          <a:pt x="38" y="66"/>
                          <a:pt x="38" y="66"/>
                          <a:pt x="38" y="66"/>
                        </a:cubicBezTo>
                        <a:cubicBezTo>
                          <a:pt x="9" y="66"/>
                          <a:pt x="9" y="66"/>
                          <a:pt x="9" y="66"/>
                        </a:cubicBezTo>
                        <a:lnTo>
                          <a:pt x="9" y="10"/>
                        </a:lnTo>
                        <a:close/>
                        <a:moveTo>
                          <a:pt x="9" y="0"/>
                        </a:moveTo>
                        <a:cubicBezTo>
                          <a:pt x="4" y="0"/>
                          <a:pt x="0" y="4"/>
                          <a:pt x="0" y="10"/>
                        </a:cubicBezTo>
                        <a:cubicBezTo>
                          <a:pt x="0" y="66"/>
                          <a:pt x="0" y="66"/>
                          <a:pt x="0" y="66"/>
                        </a:cubicBezTo>
                        <a:cubicBezTo>
                          <a:pt x="0" y="71"/>
                          <a:pt x="4" y="75"/>
                          <a:pt x="9" y="75"/>
                        </a:cubicBezTo>
                        <a:cubicBezTo>
                          <a:pt x="38" y="75"/>
                          <a:pt x="38" y="75"/>
                          <a:pt x="38" y="75"/>
                        </a:cubicBezTo>
                        <a:cubicBezTo>
                          <a:pt x="43" y="75"/>
                          <a:pt x="48" y="71"/>
                          <a:pt x="48" y="66"/>
                        </a:cubicBezTo>
                        <a:cubicBezTo>
                          <a:pt x="48" y="10"/>
                          <a:pt x="48" y="10"/>
                          <a:pt x="48" y="10"/>
                        </a:cubicBezTo>
                        <a:cubicBezTo>
                          <a:pt x="48" y="4"/>
                          <a:pt x="43" y="0"/>
                          <a:pt x="38"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sp>
                <p:nvSpPr>
                  <p:cNvPr id="173" name="Freeform 142">
                    <a:extLst>
                      <a:ext uri="{FF2B5EF4-FFF2-40B4-BE49-F238E27FC236}">
                        <a16:creationId xmlns:a16="http://schemas.microsoft.com/office/drawing/2014/main" id="{D3744AD8-8AA4-4761-85E4-B2B8358E7951}"/>
                      </a:ext>
                    </a:extLst>
                  </p:cNvPr>
                  <p:cNvSpPr>
                    <a:spLocks noEditPoints="1"/>
                  </p:cNvSpPr>
                  <p:nvPr/>
                </p:nvSpPr>
                <p:spPr bwMode="auto">
                  <a:xfrm>
                    <a:off x="3901839" y="3977870"/>
                    <a:ext cx="730792" cy="90511"/>
                  </a:xfrm>
                  <a:custGeom>
                    <a:avLst/>
                    <a:gdLst>
                      <a:gd name="T0" fmla="*/ 563 w 606"/>
                      <a:gd name="T1" fmla="*/ 0 h 75"/>
                      <a:gd name="T2" fmla="*/ 577 w 606"/>
                      <a:gd name="T3" fmla="*/ 9 h 75"/>
                      <a:gd name="T4" fmla="*/ 558 w 606"/>
                      <a:gd name="T5" fmla="*/ 70 h 75"/>
                      <a:gd name="T6" fmla="*/ 606 w 606"/>
                      <a:gd name="T7" fmla="*/ 70 h 75"/>
                      <a:gd name="T8" fmla="*/ 596 w 606"/>
                      <a:gd name="T9" fmla="*/ 46 h 75"/>
                      <a:gd name="T10" fmla="*/ 498 w 606"/>
                      <a:gd name="T11" fmla="*/ 9 h 75"/>
                      <a:gd name="T12" fmla="*/ 498 w 606"/>
                      <a:gd name="T13" fmla="*/ 65 h 75"/>
                      <a:gd name="T14" fmla="*/ 488 w 606"/>
                      <a:gd name="T15" fmla="*/ 9 h 75"/>
                      <a:gd name="T16" fmla="*/ 527 w 606"/>
                      <a:gd name="T17" fmla="*/ 75 h 75"/>
                      <a:gd name="T18" fmla="*/ 527 w 606"/>
                      <a:gd name="T19" fmla="*/ 0 h 75"/>
                      <a:gd name="T20" fmla="*/ 447 w 606"/>
                      <a:gd name="T21" fmla="*/ 0 h 75"/>
                      <a:gd name="T22" fmla="*/ 423 w 606"/>
                      <a:gd name="T23" fmla="*/ 9 h 75"/>
                      <a:gd name="T24" fmla="*/ 423 w 606"/>
                      <a:gd name="T25" fmla="*/ 65 h 75"/>
                      <a:gd name="T26" fmla="*/ 462 w 606"/>
                      <a:gd name="T27" fmla="*/ 75 h 75"/>
                      <a:gd name="T28" fmla="*/ 462 w 606"/>
                      <a:gd name="T29" fmla="*/ 41 h 75"/>
                      <a:gd name="T30" fmla="*/ 447 w 606"/>
                      <a:gd name="T31" fmla="*/ 65 h 75"/>
                      <a:gd name="T32" fmla="*/ 387 w 606"/>
                      <a:gd name="T33" fmla="*/ 65 h 75"/>
                      <a:gd name="T34" fmla="*/ 358 w 606"/>
                      <a:gd name="T35" fmla="*/ 0 h 75"/>
                      <a:gd name="T36" fmla="*/ 358 w 606"/>
                      <a:gd name="T37" fmla="*/ 75 h 75"/>
                      <a:gd name="T38" fmla="*/ 397 w 606"/>
                      <a:gd name="T39" fmla="*/ 9 h 75"/>
                      <a:gd name="T40" fmla="*/ 308 w 606"/>
                      <a:gd name="T41" fmla="*/ 65 h 75"/>
                      <a:gd name="T42" fmla="*/ 279 w 606"/>
                      <a:gd name="T43" fmla="*/ 4 h 75"/>
                      <a:gd name="T44" fmla="*/ 298 w 606"/>
                      <a:gd name="T45" fmla="*/ 65 h 75"/>
                      <a:gd name="T46" fmla="*/ 284 w 606"/>
                      <a:gd name="T47" fmla="*/ 75 h 75"/>
                      <a:gd name="T48" fmla="*/ 327 w 606"/>
                      <a:gd name="T49" fmla="*/ 46 h 75"/>
                      <a:gd name="T50" fmla="*/ 317 w 606"/>
                      <a:gd name="T51" fmla="*/ 65 h 75"/>
                      <a:gd name="T52" fmla="*/ 247 w 606"/>
                      <a:gd name="T53" fmla="*/ 9 h 75"/>
                      <a:gd name="T54" fmla="*/ 219 w 606"/>
                      <a:gd name="T55" fmla="*/ 9 h 75"/>
                      <a:gd name="T56" fmla="*/ 209 w 606"/>
                      <a:gd name="T57" fmla="*/ 65 h 75"/>
                      <a:gd name="T58" fmla="*/ 257 w 606"/>
                      <a:gd name="T59" fmla="*/ 65 h 75"/>
                      <a:gd name="T60" fmla="*/ 219 w 606"/>
                      <a:gd name="T61" fmla="*/ 0 h 75"/>
                      <a:gd name="T62" fmla="*/ 144 w 606"/>
                      <a:gd name="T63" fmla="*/ 0 h 75"/>
                      <a:gd name="T64" fmla="*/ 158 w 606"/>
                      <a:gd name="T65" fmla="*/ 9 h 75"/>
                      <a:gd name="T66" fmla="*/ 139 w 606"/>
                      <a:gd name="T67" fmla="*/ 70 h 75"/>
                      <a:gd name="T68" fmla="*/ 187 w 606"/>
                      <a:gd name="T69" fmla="*/ 70 h 75"/>
                      <a:gd name="T70" fmla="*/ 178 w 606"/>
                      <a:gd name="T71" fmla="*/ 46 h 75"/>
                      <a:gd name="T72" fmla="*/ 79 w 606"/>
                      <a:gd name="T73" fmla="*/ 9 h 75"/>
                      <a:gd name="T74" fmla="*/ 79 w 606"/>
                      <a:gd name="T75" fmla="*/ 65 h 75"/>
                      <a:gd name="T76" fmla="*/ 70 w 606"/>
                      <a:gd name="T77" fmla="*/ 9 h 75"/>
                      <a:gd name="T78" fmla="*/ 108 w 606"/>
                      <a:gd name="T79" fmla="*/ 75 h 75"/>
                      <a:gd name="T80" fmla="*/ 108 w 606"/>
                      <a:gd name="T81" fmla="*/ 0 h 75"/>
                      <a:gd name="T82" fmla="*/ 29 w 606"/>
                      <a:gd name="T83" fmla="*/ 0 h 75"/>
                      <a:gd name="T84" fmla="*/ 5 w 606"/>
                      <a:gd name="T85" fmla="*/ 9 h 75"/>
                      <a:gd name="T86" fmla="*/ 5 w 606"/>
                      <a:gd name="T87" fmla="*/ 65 h 75"/>
                      <a:gd name="T88" fmla="*/ 43 w 606"/>
                      <a:gd name="T89" fmla="*/ 75 h 75"/>
                      <a:gd name="T90" fmla="*/ 43 w 606"/>
                      <a:gd name="T91" fmla="*/ 41 h 75"/>
                      <a:gd name="T92" fmla="*/ 29 w 606"/>
                      <a:gd name="T93"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 h="75">
                        <a:moveTo>
                          <a:pt x="587" y="65"/>
                        </a:move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cubicBezTo>
                          <a:pt x="606" y="46"/>
                          <a:pt x="606" y="46"/>
                          <a:pt x="606" y="46"/>
                        </a:cubicBezTo>
                        <a:cubicBezTo>
                          <a:pt x="606" y="43"/>
                          <a:pt x="605" y="41"/>
                          <a:pt x="601" y="41"/>
                        </a:cubicBezTo>
                        <a:cubicBezTo>
                          <a:pt x="598" y="41"/>
                          <a:pt x="596" y="43"/>
                          <a:pt x="596" y="46"/>
                        </a:cubicBezTo>
                        <a:cubicBezTo>
                          <a:pt x="596" y="65"/>
                          <a:pt x="596" y="65"/>
                          <a:pt x="596" y="65"/>
                        </a:cubicBezTo>
                        <a:lnTo>
                          <a:pt x="587" y="65"/>
                        </a:lnTo>
                        <a:close/>
                        <a:moveTo>
                          <a:pt x="498" y="9"/>
                        </a:moveTo>
                        <a:cubicBezTo>
                          <a:pt x="527" y="9"/>
                          <a:pt x="527" y="9"/>
                          <a:pt x="527" y="9"/>
                        </a:cubicBezTo>
                        <a:cubicBezTo>
                          <a:pt x="527" y="65"/>
                          <a:pt x="527" y="65"/>
                          <a:pt x="527" y="65"/>
                        </a:cubicBezTo>
                        <a:cubicBezTo>
                          <a:pt x="498" y="65"/>
                          <a:pt x="498" y="65"/>
                          <a:pt x="498" y="65"/>
                        </a:cubicBezTo>
                        <a:lnTo>
                          <a:pt x="498" y="9"/>
                        </a:lnTo>
                        <a:close/>
                        <a:moveTo>
                          <a:pt x="498" y="0"/>
                        </a:move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cubicBezTo>
                          <a:pt x="536" y="9"/>
                          <a:pt x="536" y="9"/>
                          <a:pt x="536" y="9"/>
                        </a:cubicBezTo>
                        <a:cubicBezTo>
                          <a:pt x="536" y="4"/>
                          <a:pt x="532" y="0"/>
                          <a:pt x="527" y="0"/>
                        </a:cubicBezTo>
                        <a:lnTo>
                          <a:pt x="498" y="0"/>
                        </a:lnTo>
                        <a:close/>
                        <a:moveTo>
                          <a:pt x="447" y="65"/>
                        </a:move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cubicBezTo>
                          <a:pt x="466" y="46"/>
                          <a:pt x="466" y="46"/>
                          <a:pt x="466" y="46"/>
                        </a:cubicBezTo>
                        <a:cubicBezTo>
                          <a:pt x="466" y="43"/>
                          <a:pt x="465" y="41"/>
                          <a:pt x="462" y="41"/>
                        </a:cubicBezTo>
                        <a:cubicBezTo>
                          <a:pt x="458" y="41"/>
                          <a:pt x="457" y="43"/>
                          <a:pt x="457" y="46"/>
                        </a:cubicBezTo>
                        <a:cubicBezTo>
                          <a:pt x="457" y="65"/>
                          <a:pt x="457" y="65"/>
                          <a:pt x="457" y="65"/>
                        </a:cubicBezTo>
                        <a:lnTo>
                          <a:pt x="447" y="65"/>
                        </a:lnTo>
                        <a:close/>
                        <a:moveTo>
                          <a:pt x="358" y="9"/>
                        </a:moveTo>
                        <a:cubicBezTo>
                          <a:pt x="387" y="9"/>
                          <a:pt x="387" y="9"/>
                          <a:pt x="387" y="9"/>
                        </a:cubicBezTo>
                        <a:cubicBezTo>
                          <a:pt x="387" y="65"/>
                          <a:pt x="387" y="65"/>
                          <a:pt x="387" y="65"/>
                        </a:cubicBezTo>
                        <a:cubicBezTo>
                          <a:pt x="358" y="65"/>
                          <a:pt x="358" y="65"/>
                          <a:pt x="358" y="65"/>
                        </a:cubicBezTo>
                        <a:lnTo>
                          <a:pt x="358" y="9"/>
                        </a:lnTo>
                        <a:close/>
                        <a:moveTo>
                          <a:pt x="358" y="0"/>
                        </a:move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cubicBezTo>
                          <a:pt x="397" y="9"/>
                          <a:pt x="397" y="9"/>
                          <a:pt x="397" y="9"/>
                        </a:cubicBezTo>
                        <a:cubicBezTo>
                          <a:pt x="397" y="4"/>
                          <a:pt x="392" y="0"/>
                          <a:pt x="387" y="0"/>
                        </a:cubicBezTo>
                        <a:lnTo>
                          <a:pt x="358" y="0"/>
                        </a:lnTo>
                        <a:close/>
                        <a:moveTo>
                          <a:pt x="308" y="65"/>
                        </a:move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cubicBezTo>
                          <a:pt x="327" y="46"/>
                          <a:pt x="327" y="46"/>
                          <a:pt x="327" y="46"/>
                        </a:cubicBezTo>
                        <a:cubicBezTo>
                          <a:pt x="327" y="43"/>
                          <a:pt x="326" y="41"/>
                          <a:pt x="322" y="41"/>
                        </a:cubicBezTo>
                        <a:cubicBezTo>
                          <a:pt x="318" y="41"/>
                          <a:pt x="317" y="43"/>
                          <a:pt x="317" y="46"/>
                        </a:cubicBezTo>
                        <a:cubicBezTo>
                          <a:pt x="317" y="65"/>
                          <a:pt x="317" y="65"/>
                          <a:pt x="317" y="65"/>
                        </a:cubicBezTo>
                        <a:lnTo>
                          <a:pt x="308" y="65"/>
                        </a:lnTo>
                        <a:close/>
                        <a:moveTo>
                          <a:pt x="219" y="9"/>
                        </a:moveTo>
                        <a:cubicBezTo>
                          <a:pt x="247" y="9"/>
                          <a:pt x="247" y="9"/>
                          <a:pt x="247" y="9"/>
                        </a:cubicBezTo>
                        <a:cubicBezTo>
                          <a:pt x="247" y="65"/>
                          <a:pt x="247" y="65"/>
                          <a:pt x="247" y="65"/>
                        </a:cubicBezTo>
                        <a:cubicBezTo>
                          <a:pt x="219" y="65"/>
                          <a:pt x="219" y="65"/>
                          <a:pt x="219" y="65"/>
                        </a:cubicBezTo>
                        <a:lnTo>
                          <a:pt x="219" y="9"/>
                        </a:lnTo>
                        <a:close/>
                        <a:moveTo>
                          <a:pt x="219" y="0"/>
                        </a:move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cubicBezTo>
                          <a:pt x="257" y="9"/>
                          <a:pt x="257" y="9"/>
                          <a:pt x="257" y="9"/>
                        </a:cubicBezTo>
                        <a:cubicBezTo>
                          <a:pt x="257" y="4"/>
                          <a:pt x="253" y="0"/>
                          <a:pt x="247" y="0"/>
                        </a:cubicBezTo>
                        <a:lnTo>
                          <a:pt x="219" y="0"/>
                        </a:lnTo>
                        <a:close/>
                        <a:moveTo>
                          <a:pt x="168" y="65"/>
                        </a:move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cubicBezTo>
                          <a:pt x="187" y="46"/>
                          <a:pt x="187" y="46"/>
                          <a:pt x="187" y="46"/>
                        </a:cubicBezTo>
                        <a:cubicBezTo>
                          <a:pt x="187" y="43"/>
                          <a:pt x="186" y="41"/>
                          <a:pt x="182" y="41"/>
                        </a:cubicBezTo>
                        <a:cubicBezTo>
                          <a:pt x="179" y="41"/>
                          <a:pt x="178" y="43"/>
                          <a:pt x="178" y="46"/>
                        </a:cubicBezTo>
                        <a:cubicBezTo>
                          <a:pt x="178" y="65"/>
                          <a:pt x="178" y="65"/>
                          <a:pt x="178" y="65"/>
                        </a:cubicBezTo>
                        <a:lnTo>
                          <a:pt x="168" y="65"/>
                        </a:lnTo>
                        <a:close/>
                        <a:moveTo>
                          <a:pt x="79" y="9"/>
                        </a:moveTo>
                        <a:cubicBezTo>
                          <a:pt x="108" y="9"/>
                          <a:pt x="108" y="9"/>
                          <a:pt x="108" y="9"/>
                        </a:cubicBezTo>
                        <a:cubicBezTo>
                          <a:pt x="108" y="65"/>
                          <a:pt x="108" y="65"/>
                          <a:pt x="108" y="65"/>
                        </a:cubicBezTo>
                        <a:cubicBezTo>
                          <a:pt x="79" y="65"/>
                          <a:pt x="79" y="65"/>
                          <a:pt x="79" y="65"/>
                        </a:cubicBezTo>
                        <a:lnTo>
                          <a:pt x="79" y="9"/>
                        </a:lnTo>
                        <a:close/>
                        <a:moveTo>
                          <a:pt x="79" y="0"/>
                        </a:move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cubicBezTo>
                          <a:pt x="117" y="9"/>
                          <a:pt x="117" y="9"/>
                          <a:pt x="117" y="9"/>
                        </a:cubicBezTo>
                        <a:cubicBezTo>
                          <a:pt x="117" y="4"/>
                          <a:pt x="113" y="0"/>
                          <a:pt x="108" y="0"/>
                        </a:cubicBezTo>
                        <a:lnTo>
                          <a:pt x="79" y="0"/>
                        </a:lnTo>
                        <a:close/>
                        <a:moveTo>
                          <a:pt x="29" y="65"/>
                        </a:move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cubicBezTo>
                          <a:pt x="48" y="46"/>
                          <a:pt x="48" y="46"/>
                          <a:pt x="48" y="46"/>
                        </a:cubicBezTo>
                        <a:cubicBezTo>
                          <a:pt x="48" y="43"/>
                          <a:pt x="46" y="41"/>
                          <a:pt x="43" y="41"/>
                        </a:cubicBezTo>
                        <a:cubicBezTo>
                          <a:pt x="39" y="41"/>
                          <a:pt x="38" y="43"/>
                          <a:pt x="38" y="46"/>
                        </a:cubicBezTo>
                        <a:cubicBezTo>
                          <a:pt x="38" y="65"/>
                          <a:pt x="38" y="65"/>
                          <a:pt x="38" y="65"/>
                        </a:cubicBezTo>
                        <a:lnTo>
                          <a:pt x="2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sp>
                <p:nvSpPr>
                  <p:cNvPr id="174" name="Freeform 143">
                    <a:extLst>
                      <a:ext uri="{FF2B5EF4-FFF2-40B4-BE49-F238E27FC236}">
                        <a16:creationId xmlns:a16="http://schemas.microsoft.com/office/drawing/2014/main" id="{38B7FC00-39BA-4C93-9AD4-C81374F6B1EE}"/>
                      </a:ext>
                    </a:extLst>
                  </p:cNvPr>
                  <p:cNvSpPr>
                    <a:spLocks noEditPoints="1"/>
                  </p:cNvSpPr>
                  <p:nvPr/>
                </p:nvSpPr>
                <p:spPr bwMode="auto">
                  <a:xfrm>
                    <a:off x="3901839" y="3977870"/>
                    <a:ext cx="730792" cy="372101"/>
                  </a:xfrm>
                  <a:custGeom>
                    <a:avLst/>
                    <a:gdLst>
                      <a:gd name="T0" fmla="*/ 29 w 606"/>
                      <a:gd name="T1" fmla="*/ 0 h 308"/>
                      <a:gd name="T2" fmla="*/ 0 w 606"/>
                      <a:gd name="T3" fmla="*/ 70 h 308"/>
                      <a:gd name="T4" fmla="*/ 38 w 606"/>
                      <a:gd name="T5" fmla="*/ 126 h 308"/>
                      <a:gd name="T6" fmla="*/ 0 w 606"/>
                      <a:gd name="T7" fmla="*/ 182 h 308"/>
                      <a:gd name="T8" fmla="*/ 38 w 606"/>
                      <a:gd name="T9" fmla="*/ 278 h 308"/>
                      <a:gd name="T10" fmla="*/ 19 w 606"/>
                      <a:gd name="T11" fmla="*/ 242 h 308"/>
                      <a:gd name="T12" fmla="*/ 108 w 606"/>
                      <a:gd name="T13" fmla="*/ 65 h 308"/>
                      <a:gd name="T14" fmla="*/ 108 w 606"/>
                      <a:gd name="T15" fmla="*/ 0 h 308"/>
                      <a:gd name="T16" fmla="*/ 108 w 606"/>
                      <a:gd name="T17" fmla="*/ 182 h 308"/>
                      <a:gd name="T18" fmla="*/ 108 w 606"/>
                      <a:gd name="T19" fmla="*/ 116 h 308"/>
                      <a:gd name="T20" fmla="*/ 108 w 606"/>
                      <a:gd name="T21" fmla="*/ 298 h 308"/>
                      <a:gd name="T22" fmla="*/ 108 w 606"/>
                      <a:gd name="T23" fmla="*/ 232 h 308"/>
                      <a:gd name="T24" fmla="*/ 187 w 606"/>
                      <a:gd name="T25" fmla="*/ 70 h 308"/>
                      <a:gd name="T26" fmla="*/ 144 w 606"/>
                      <a:gd name="T27" fmla="*/ 0 h 308"/>
                      <a:gd name="T28" fmla="*/ 144 w 606"/>
                      <a:gd name="T29" fmla="*/ 75 h 308"/>
                      <a:gd name="T30" fmla="*/ 178 w 606"/>
                      <a:gd name="T31" fmla="*/ 182 h 308"/>
                      <a:gd name="T32" fmla="*/ 158 w 606"/>
                      <a:gd name="T33" fmla="*/ 182 h 308"/>
                      <a:gd name="T34" fmla="*/ 187 w 606"/>
                      <a:gd name="T35" fmla="*/ 278 h 308"/>
                      <a:gd name="T36" fmla="*/ 139 w 606"/>
                      <a:gd name="T37" fmla="*/ 237 h 308"/>
                      <a:gd name="T38" fmla="*/ 182 w 606"/>
                      <a:gd name="T39" fmla="*/ 308 h 308"/>
                      <a:gd name="T40" fmla="*/ 257 w 606"/>
                      <a:gd name="T41" fmla="*/ 65 h 308"/>
                      <a:gd name="T42" fmla="*/ 247 w 606"/>
                      <a:gd name="T43" fmla="*/ 75 h 308"/>
                      <a:gd name="T44" fmla="*/ 257 w 606"/>
                      <a:gd name="T45" fmla="*/ 182 h 308"/>
                      <a:gd name="T46" fmla="*/ 247 w 606"/>
                      <a:gd name="T47" fmla="*/ 191 h 308"/>
                      <a:gd name="T48" fmla="*/ 257 w 606"/>
                      <a:gd name="T49" fmla="*/ 298 h 308"/>
                      <a:gd name="T50" fmla="*/ 247 w 606"/>
                      <a:gd name="T51" fmla="*/ 308 h 308"/>
                      <a:gd name="T52" fmla="*/ 308 w 606"/>
                      <a:gd name="T53" fmla="*/ 65 h 308"/>
                      <a:gd name="T54" fmla="*/ 284 w 606"/>
                      <a:gd name="T55" fmla="*/ 65 h 308"/>
                      <a:gd name="T56" fmla="*/ 322 w 606"/>
                      <a:gd name="T57" fmla="*/ 157 h 308"/>
                      <a:gd name="T58" fmla="*/ 284 w 606"/>
                      <a:gd name="T59" fmla="*/ 126 h 308"/>
                      <a:gd name="T60" fmla="*/ 327 w 606"/>
                      <a:gd name="T61" fmla="*/ 187 h 308"/>
                      <a:gd name="T62" fmla="*/ 308 w 606"/>
                      <a:gd name="T63" fmla="*/ 232 h 308"/>
                      <a:gd name="T64" fmla="*/ 279 w 606"/>
                      <a:gd name="T65" fmla="*/ 303 h 308"/>
                      <a:gd name="T66" fmla="*/ 387 w 606"/>
                      <a:gd name="T67" fmla="*/ 9 h 308"/>
                      <a:gd name="T68" fmla="*/ 349 w 606"/>
                      <a:gd name="T69" fmla="*/ 65 h 308"/>
                      <a:gd name="T70" fmla="*/ 387 w 606"/>
                      <a:gd name="T71" fmla="*/ 126 h 308"/>
                      <a:gd name="T72" fmla="*/ 349 w 606"/>
                      <a:gd name="T73" fmla="*/ 182 h 308"/>
                      <a:gd name="T74" fmla="*/ 387 w 606"/>
                      <a:gd name="T75" fmla="*/ 242 h 308"/>
                      <a:gd name="T76" fmla="*/ 349 w 606"/>
                      <a:gd name="T77" fmla="*/ 298 h 308"/>
                      <a:gd name="T78" fmla="*/ 457 w 606"/>
                      <a:gd name="T79" fmla="*/ 46 h 308"/>
                      <a:gd name="T80" fmla="*/ 438 w 606"/>
                      <a:gd name="T81" fmla="*/ 9 h 308"/>
                      <a:gd name="T82" fmla="*/ 466 w 606"/>
                      <a:gd name="T83" fmla="*/ 187 h 308"/>
                      <a:gd name="T84" fmla="*/ 423 w 606"/>
                      <a:gd name="T85" fmla="*/ 116 h 308"/>
                      <a:gd name="T86" fmla="*/ 423 w 606"/>
                      <a:gd name="T87" fmla="*/ 191 h 308"/>
                      <a:gd name="T88" fmla="*/ 457 w 606"/>
                      <a:gd name="T89" fmla="*/ 298 h 308"/>
                      <a:gd name="T90" fmla="*/ 438 w 606"/>
                      <a:gd name="T91" fmla="*/ 298 h 308"/>
                      <a:gd name="T92" fmla="*/ 498 w 606"/>
                      <a:gd name="T93" fmla="*/ 65 h 308"/>
                      <a:gd name="T94" fmla="*/ 498 w 606"/>
                      <a:gd name="T95" fmla="*/ 0 h 308"/>
                      <a:gd name="T96" fmla="*/ 498 w 606"/>
                      <a:gd name="T97" fmla="*/ 182 h 308"/>
                      <a:gd name="T98" fmla="*/ 498 w 606"/>
                      <a:gd name="T99" fmla="*/ 116 h 308"/>
                      <a:gd name="T100" fmla="*/ 498 w 606"/>
                      <a:gd name="T101" fmla="*/ 298 h 308"/>
                      <a:gd name="T102" fmla="*/ 498 w 606"/>
                      <a:gd name="T103" fmla="*/ 232 h 308"/>
                      <a:gd name="T104" fmla="*/ 606 w 606"/>
                      <a:gd name="T105" fmla="*/ 46 h 308"/>
                      <a:gd name="T106" fmla="*/ 558 w 606"/>
                      <a:gd name="T107" fmla="*/ 4 h 308"/>
                      <a:gd name="T108" fmla="*/ 601 w 606"/>
                      <a:gd name="T109" fmla="*/ 75 h 308"/>
                      <a:gd name="T110" fmla="*/ 587 w 606"/>
                      <a:gd name="T111" fmla="*/ 182 h 308"/>
                      <a:gd name="T112" fmla="*/ 563 w 606"/>
                      <a:gd name="T113" fmla="*/ 182 h 308"/>
                      <a:gd name="T114" fmla="*/ 568 w 606"/>
                      <a:gd name="T115" fmla="*/ 242 h 308"/>
                      <a:gd name="T116" fmla="*/ 558 w 606"/>
                      <a:gd name="T117" fmla="*/ 2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6" h="308">
                        <a:moveTo>
                          <a:pt x="48" y="70"/>
                        </a:moveTo>
                        <a:cubicBezTo>
                          <a:pt x="48" y="46"/>
                          <a:pt x="48" y="46"/>
                          <a:pt x="48" y="46"/>
                        </a:cubicBezTo>
                        <a:cubicBezTo>
                          <a:pt x="48" y="43"/>
                          <a:pt x="46" y="41"/>
                          <a:pt x="43" y="41"/>
                        </a:cubicBezTo>
                        <a:cubicBezTo>
                          <a:pt x="39" y="41"/>
                          <a:pt x="38" y="43"/>
                          <a:pt x="38" y="46"/>
                        </a:cubicBezTo>
                        <a:cubicBezTo>
                          <a:pt x="38" y="65"/>
                          <a:pt x="38" y="65"/>
                          <a:pt x="38" y="65"/>
                        </a:cubicBezTo>
                        <a:cubicBezTo>
                          <a:pt x="29" y="65"/>
                          <a:pt x="29" y="65"/>
                          <a:pt x="29" y="65"/>
                        </a:cubicBez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moveTo>
                          <a:pt x="38" y="182"/>
                        </a:moveTo>
                        <a:cubicBezTo>
                          <a:pt x="9" y="182"/>
                          <a:pt x="9" y="182"/>
                          <a:pt x="9" y="182"/>
                        </a:cubicBezTo>
                        <a:cubicBezTo>
                          <a:pt x="9" y="126"/>
                          <a:pt x="9" y="126"/>
                          <a:pt x="9" y="126"/>
                        </a:cubicBezTo>
                        <a:cubicBezTo>
                          <a:pt x="38" y="126"/>
                          <a:pt x="38" y="126"/>
                          <a:pt x="38" y="126"/>
                        </a:cubicBezTo>
                        <a:lnTo>
                          <a:pt x="38" y="182"/>
                        </a:lnTo>
                        <a:close/>
                        <a:moveTo>
                          <a:pt x="48" y="182"/>
                        </a:moveTo>
                        <a:cubicBezTo>
                          <a:pt x="48" y="126"/>
                          <a:pt x="48" y="126"/>
                          <a:pt x="48" y="126"/>
                        </a:cubicBezTo>
                        <a:cubicBezTo>
                          <a:pt x="48" y="120"/>
                          <a:pt x="43" y="116"/>
                          <a:pt x="38" y="116"/>
                        </a:cubicBezTo>
                        <a:cubicBezTo>
                          <a:pt x="9" y="116"/>
                          <a:pt x="9" y="116"/>
                          <a:pt x="9" y="116"/>
                        </a:cubicBezTo>
                        <a:cubicBezTo>
                          <a:pt x="4" y="116"/>
                          <a:pt x="0" y="120"/>
                          <a:pt x="0" y="126"/>
                        </a:cubicBezTo>
                        <a:cubicBezTo>
                          <a:pt x="0" y="182"/>
                          <a:pt x="0" y="182"/>
                          <a:pt x="0" y="182"/>
                        </a:cubicBezTo>
                        <a:cubicBezTo>
                          <a:pt x="0" y="187"/>
                          <a:pt x="4" y="191"/>
                          <a:pt x="9" y="191"/>
                        </a:cubicBezTo>
                        <a:cubicBezTo>
                          <a:pt x="38" y="191"/>
                          <a:pt x="38" y="191"/>
                          <a:pt x="38" y="191"/>
                        </a:cubicBezTo>
                        <a:cubicBezTo>
                          <a:pt x="43" y="191"/>
                          <a:pt x="48" y="187"/>
                          <a:pt x="48" y="182"/>
                        </a:cubicBezTo>
                        <a:moveTo>
                          <a:pt x="48" y="303"/>
                        </a:moveTo>
                        <a:cubicBezTo>
                          <a:pt x="48" y="278"/>
                          <a:pt x="48" y="278"/>
                          <a:pt x="48" y="278"/>
                        </a:cubicBezTo>
                        <a:cubicBezTo>
                          <a:pt x="48" y="276"/>
                          <a:pt x="46" y="274"/>
                          <a:pt x="43" y="274"/>
                        </a:cubicBezTo>
                        <a:cubicBezTo>
                          <a:pt x="39" y="274"/>
                          <a:pt x="38" y="276"/>
                          <a:pt x="38" y="278"/>
                        </a:cubicBezTo>
                        <a:cubicBezTo>
                          <a:pt x="38" y="298"/>
                          <a:pt x="38" y="298"/>
                          <a:pt x="38" y="298"/>
                        </a:cubicBezTo>
                        <a:cubicBezTo>
                          <a:pt x="29" y="298"/>
                          <a:pt x="29" y="298"/>
                          <a:pt x="29" y="298"/>
                        </a:cubicBezTo>
                        <a:cubicBezTo>
                          <a:pt x="29" y="232"/>
                          <a:pt x="29" y="232"/>
                          <a:pt x="29" y="232"/>
                        </a:cubicBezTo>
                        <a:cubicBezTo>
                          <a:pt x="5" y="232"/>
                          <a:pt x="5" y="232"/>
                          <a:pt x="5" y="232"/>
                        </a:cubicBezTo>
                        <a:cubicBezTo>
                          <a:pt x="2" y="232"/>
                          <a:pt x="0" y="234"/>
                          <a:pt x="0" y="237"/>
                        </a:cubicBezTo>
                        <a:cubicBezTo>
                          <a:pt x="0" y="241"/>
                          <a:pt x="2" y="242"/>
                          <a:pt x="5" y="242"/>
                        </a:cubicBezTo>
                        <a:cubicBezTo>
                          <a:pt x="19" y="242"/>
                          <a:pt x="19" y="242"/>
                          <a:pt x="19" y="242"/>
                        </a:cubicBezTo>
                        <a:cubicBezTo>
                          <a:pt x="19" y="298"/>
                          <a:pt x="19" y="298"/>
                          <a:pt x="19" y="298"/>
                        </a:cubicBezTo>
                        <a:cubicBezTo>
                          <a:pt x="5" y="298"/>
                          <a:pt x="5" y="298"/>
                          <a:pt x="5" y="298"/>
                        </a:cubicBezTo>
                        <a:cubicBezTo>
                          <a:pt x="2" y="298"/>
                          <a:pt x="0" y="299"/>
                          <a:pt x="0" y="303"/>
                        </a:cubicBezTo>
                        <a:cubicBezTo>
                          <a:pt x="0" y="306"/>
                          <a:pt x="2" y="308"/>
                          <a:pt x="5" y="308"/>
                        </a:cubicBezTo>
                        <a:cubicBezTo>
                          <a:pt x="43" y="308"/>
                          <a:pt x="43" y="308"/>
                          <a:pt x="43" y="308"/>
                        </a:cubicBezTo>
                        <a:cubicBezTo>
                          <a:pt x="45" y="308"/>
                          <a:pt x="48" y="306"/>
                          <a:pt x="48" y="303"/>
                        </a:cubicBezTo>
                        <a:moveTo>
                          <a:pt x="108" y="65"/>
                        </a:moveTo>
                        <a:cubicBezTo>
                          <a:pt x="79" y="65"/>
                          <a:pt x="79" y="65"/>
                          <a:pt x="79" y="65"/>
                        </a:cubicBezTo>
                        <a:cubicBezTo>
                          <a:pt x="79" y="9"/>
                          <a:pt x="79" y="9"/>
                          <a:pt x="79" y="9"/>
                        </a:cubicBezTo>
                        <a:cubicBezTo>
                          <a:pt x="108" y="9"/>
                          <a:pt x="108" y="9"/>
                          <a:pt x="108" y="9"/>
                        </a:cubicBezTo>
                        <a:lnTo>
                          <a:pt x="108" y="65"/>
                        </a:lnTo>
                        <a:close/>
                        <a:moveTo>
                          <a:pt x="117" y="65"/>
                        </a:moveTo>
                        <a:cubicBezTo>
                          <a:pt x="117" y="9"/>
                          <a:pt x="117" y="9"/>
                          <a:pt x="117" y="9"/>
                        </a:cubicBezTo>
                        <a:cubicBezTo>
                          <a:pt x="117" y="4"/>
                          <a:pt x="113" y="0"/>
                          <a:pt x="108" y="0"/>
                        </a:cubicBezTo>
                        <a:cubicBezTo>
                          <a:pt x="79" y="0"/>
                          <a:pt x="79" y="0"/>
                          <a:pt x="79" y="0"/>
                        </a:cubicBez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moveTo>
                          <a:pt x="108" y="182"/>
                        </a:moveTo>
                        <a:cubicBezTo>
                          <a:pt x="79" y="182"/>
                          <a:pt x="79" y="182"/>
                          <a:pt x="79" y="182"/>
                        </a:cubicBezTo>
                        <a:cubicBezTo>
                          <a:pt x="79" y="126"/>
                          <a:pt x="79" y="126"/>
                          <a:pt x="79" y="126"/>
                        </a:cubicBezTo>
                        <a:cubicBezTo>
                          <a:pt x="108" y="126"/>
                          <a:pt x="108" y="126"/>
                          <a:pt x="108" y="126"/>
                        </a:cubicBezTo>
                        <a:lnTo>
                          <a:pt x="108" y="182"/>
                        </a:lnTo>
                        <a:close/>
                        <a:moveTo>
                          <a:pt x="117" y="182"/>
                        </a:moveTo>
                        <a:cubicBezTo>
                          <a:pt x="117" y="126"/>
                          <a:pt x="117" y="126"/>
                          <a:pt x="117" y="126"/>
                        </a:cubicBezTo>
                        <a:cubicBezTo>
                          <a:pt x="117" y="120"/>
                          <a:pt x="113" y="116"/>
                          <a:pt x="108" y="116"/>
                        </a:cubicBezTo>
                        <a:cubicBezTo>
                          <a:pt x="79" y="116"/>
                          <a:pt x="79" y="116"/>
                          <a:pt x="79" y="116"/>
                        </a:cubicBezTo>
                        <a:cubicBezTo>
                          <a:pt x="74" y="116"/>
                          <a:pt x="70" y="120"/>
                          <a:pt x="70" y="126"/>
                        </a:cubicBezTo>
                        <a:cubicBezTo>
                          <a:pt x="70" y="182"/>
                          <a:pt x="70" y="182"/>
                          <a:pt x="70" y="182"/>
                        </a:cubicBezTo>
                        <a:cubicBezTo>
                          <a:pt x="70" y="187"/>
                          <a:pt x="74" y="191"/>
                          <a:pt x="79" y="191"/>
                        </a:cubicBezTo>
                        <a:cubicBezTo>
                          <a:pt x="108" y="191"/>
                          <a:pt x="108" y="191"/>
                          <a:pt x="108" y="191"/>
                        </a:cubicBezTo>
                        <a:cubicBezTo>
                          <a:pt x="113" y="191"/>
                          <a:pt x="117" y="187"/>
                          <a:pt x="117" y="182"/>
                        </a:cubicBezTo>
                        <a:moveTo>
                          <a:pt x="108" y="298"/>
                        </a:moveTo>
                        <a:cubicBezTo>
                          <a:pt x="79" y="298"/>
                          <a:pt x="79" y="298"/>
                          <a:pt x="79" y="298"/>
                        </a:cubicBezTo>
                        <a:cubicBezTo>
                          <a:pt x="79" y="242"/>
                          <a:pt x="79" y="242"/>
                          <a:pt x="79" y="242"/>
                        </a:cubicBezTo>
                        <a:cubicBezTo>
                          <a:pt x="108" y="242"/>
                          <a:pt x="108" y="242"/>
                          <a:pt x="108" y="242"/>
                        </a:cubicBezTo>
                        <a:lnTo>
                          <a:pt x="108" y="298"/>
                        </a:lnTo>
                        <a:close/>
                        <a:moveTo>
                          <a:pt x="117" y="298"/>
                        </a:moveTo>
                        <a:cubicBezTo>
                          <a:pt x="117" y="242"/>
                          <a:pt x="117" y="242"/>
                          <a:pt x="117" y="242"/>
                        </a:cubicBezTo>
                        <a:cubicBezTo>
                          <a:pt x="117" y="237"/>
                          <a:pt x="113" y="232"/>
                          <a:pt x="108" y="232"/>
                        </a:cubicBezTo>
                        <a:cubicBezTo>
                          <a:pt x="79" y="232"/>
                          <a:pt x="79" y="232"/>
                          <a:pt x="79" y="232"/>
                        </a:cubicBezTo>
                        <a:cubicBezTo>
                          <a:pt x="74" y="232"/>
                          <a:pt x="70" y="237"/>
                          <a:pt x="70" y="242"/>
                        </a:cubicBezTo>
                        <a:cubicBezTo>
                          <a:pt x="70" y="298"/>
                          <a:pt x="70" y="298"/>
                          <a:pt x="70" y="298"/>
                        </a:cubicBezTo>
                        <a:cubicBezTo>
                          <a:pt x="70" y="303"/>
                          <a:pt x="74" y="308"/>
                          <a:pt x="79" y="308"/>
                        </a:cubicBezTo>
                        <a:cubicBezTo>
                          <a:pt x="108" y="308"/>
                          <a:pt x="108" y="308"/>
                          <a:pt x="108" y="308"/>
                        </a:cubicBezTo>
                        <a:cubicBezTo>
                          <a:pt x="113" y="308"/>
                          <a:pt x="117" y="303"/>
                          <a:pt x="117" y="298"/>
                        </a:cubicBezTo>
                        <a:moveTo>
                          <a:pt x="187" y="70"/>
                        </a:moveTo>
                        <a:cubicBezTo>
                          <a:pt x="187" y="46"/>
                          <a:pt x="187" y="46"/>
                          <a:pt x="187" y="46"/>
                        </a:cubicBezTo>
                        <a:cubicBezTo>
                          <a:pt x="187" y="43"/>
                          <a:pt x="186" y="41"/>
                          <a:pt x="182" y="41"/>
                        </a:cubicBezTo>
                        <a:cubicBezTo>
                          <a:pt x="179" y="41"/>
                          <a:pt x="178" y="43"/>
                          <a:pt x="178" y="46"/>
                        </a:cubicBezTo>
                        <a:cubicBezTo>
                          <a:pt x="178" y="65"/>
                          <a:pt x="178" y="65"/>
                          <a:pt x="178" y="65"/>
                        </a:cubicBezTo>
                        <a:cubicBezTo>
                          <a:pt x="168" y="65"/>
                          <a:pt x="168" y="65"/>
                          <a:pt x="168" y="65"/>
                        </a:cubicBez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moveTo>
                          <a:pt x="187" y="187"/>
                        </a:moveTo>
                        <a:cubicBezTo>
                          <a:pt x="187" y="162"/>
                          <a:pt x="187" y="162"/>
                          <a:pt x="187" y="162"/>
                        </a:cubicBezTo>
                        <a:cubicBezTo>
                          <a:pt x="187" y="159"/>
                          <a:pt x="186" y="157"/>
                          <a:pt x="182" y="157"/>
                        </a:cubicBezTo>
                        <a:cubicBezTo>
                          <a:pt x="179" y="157"/>
                          <a:pt x="178" y="159"/>
                          <a:pt x="178" y="162"/>
                        </a:cubicBezTo>
                        <a:cubicBezTo>
                          <a:pt x="178" y="182"/>
                          <a:pt x="178" y="182"/>
                          <a:pt x="178" y="182"/>
                        </a:cubicBezTo>
                        <a:cubicBezTo>
                          <a:pt x="168" y="182"/>
                          <a:pt x="168" y="182"/>
                          <a:pt x="168" y="182"/>
                        </a:cubicBezTo>
                        <a:cubicBezTo>
                          <a:pt x="168" y="116"/>
                          <a:pt x="168" y="116"/>
                          <a:pt x="168" y="116"/>
                        </a:cubicBezTo>
                        <a:cubicBezTo>
                          <a:pt x="144" y="116"/>
                          <a:pt x="144" y="116"/>
                          <a:pt x="144" y="116"/>
                        </a:cubicBezTo>
                        <a:cubicBezTo>
                          <a:pt x="142" y="116"/>
                          <a:pt x="139" y="117"/>
                          <a:pt x="139" y="121"/>
                        </a:cubicBezTo>
                        <a:cubicBezTo>
                          <a:pt x="139" y="124"/>
                          <a:pt x="142" y="126"/>
                          <a:pt x="144" y="126"/>
                        </a:cubicBezTo>
                        <a:cubicBezTo>
                          <a:pt x="158" y="126"/>
                          <a:pt x="158" y="126"/>
                          <a:pt x="158" y="126"/>
                        </a:cubicBezTo>
                        <a:cubicBezTo>
                          <a:pt x="158" y="182"/>
                          <a:pt x="158" y="182"/>
                          <a:pt x="158" y="182"/>
                        </a:cubicBezTo>
                        <a:cubicBezTo>
                          <a:pt x="144" y="182"/>
                          <a:pt x="144" y="182"/>
                          <a:pt x="144" y="182"/>
                        </a:cubicBezTo>
                        <a:cubicBezTo>
                          <a:pt x="142" y="182"/>
                          <a:pt x="139" y="183"/>
                          <a:pt x="139" y="187"/>
                        </a:cubicBezTo>
                        <a:cubicBezTo>
                          <a:pt x="139" y="190"/>
                          <a:pt x="142" y="191"/>
                          <a:pt x="144" y="191"/>
                        </a:cubicBezTo>
                        <a:cubicBezTo>
                          <a:pt x="182" y="191"/>
                          <a:pt x="182" y="191"/>
                          <a:pt x="182" y="191"/>
                        </a:cubicBezTo>
                        <a:cubicBezTo>
                          <a:pt x="185" y="191"/>
                          <a:pt x="187" y="190"/>
                          <a:pt x="187" y="187"/>
                        </a:cubicBezTo>
                        <a:moveTo>
                          <a:pt x="187" y="303"/>
                        </a:moveTo>
                        <a:cubicBezTo>
                          <a:pt x="187" y="278"/>
                          <a:pt x="187" y="278"/>
                          <a:pt x="187" y="278"/>
                        </a:cubicBezTo>
                        <a:cubicBezTo>
                          <a:pt x="187" y="276"/>
                          <a:pt x="186" y="274"/>
                          <a:pt x="182" y="274"/>
                        </a:cubicBezTo>
                        <a:cubicBezTo>
                          <a:pt x="179" y="274"/>
                          <a:pt x="178" y="276"/>
                          <a:pt x="178" y="278"/>
                        </a:cubicBezTo>
                        <a:cubicBezTo>
                          <a:pt x="178" y="298"/>
                          <a:pt x="178" y="298"/>
                          <a:pt x="178" y="298"/>
                        </a:cubicBezTo>
                        <a:cubicBezTo>
                          <a:pt x="168" y="298"/>
                          <a:pt x="168" y="298"/>
                          <a:pt x="168" y="298"/>
                        </a:cubicBezTo>
                        <a:cubicBezTo>
                          <a:pt x="168" y="232"/>
                          <a:pt x="168" y="232"/>
                          <a:pt x="168" y="232"/>
                        </a:cubicBezTo>
                        <a:cubicBezTo>
                          <a:pt x="144" y="232"/>
                          <a:pt x="144" y="232"/>
                          <a:pt x="144" y="232"/>
                        </a:cubicBezTo>
                        <a:cubicBezTo>
                          <a:pt x="142" y="232"/>
                          <a:pt x="139" y="234"/>
                          <a:pt x="139" y="237"/>
                        </a:cubicBezTo>
                        <a:cubicBezTo>
                          <a:pt x="139" y="241"/>
                          <a:pt x="142" y="242"/>
                          <a:pt x="144" y="242"/>
                        </a:cubicBezTo>
                        <a:cubicBezTo>
                          <a:pt x="158" y="242"/>
                          <a:pt x="158" y="242"/>
                          <a:pt x="158" y="242"/>
                        </a:cubicBezTo>
                        <a:cubicBezTo>
                          <a:pt x="158" y="298"/>
                          <a:pt x="158" y="298"/>
                          <a:pt x="158" y="298"/>
                        </a:cubicBezTo>
                        <a:cubicBezTo>
                          <a:pt x="144" y="298"/>
                          <a:pt x="144" y="298"/>
                          <a:pt x="144" y="298"/>
                        </a:cubicBezTo>
                        <a:cubicBezTo>
                          <a:pt x="142" y="298"/>
                          <a:pt x="139" y="299"/>
                          <a:pt x="139" y="303"/>
                        </a:cubicBezTo>
                        <a:cubicBezTo>
                          <a:pt x="139" y="306"/>
                          <a:pt x="142" y="308"/>
                          <a:pt x="144" y="308"/>
                        </a:cubicBezTo>
                        <a:cubicBezTo>
                          <a:pt x="182" y="308"/>
                          <a:pt x="182" y="308"/>
                          <a:pt x="182" y="308"/>
                        </a:cubicBezTo>
                        <a:cubicBezTo>
                          <a:pt x="185" y="308"/>
                          <a:pt x="187" y="306"/>
                          <a:pt x="187" y="303"/>
                        </a:cubicBezTo>
                        <a:moveTo>
                          <a:pt x="247" y="65"/>
                        </a:moveTo>
                        <a:cubicBezTo>
                          <a:pt x="219" y="65"/>
                          <a:pt x="219" y="65"/>
                          <a:pt x="219" y="65"/>
                        </a:cubicBezTo>
                        <a:cubicBezTo>
                          <a:pt x="219" y="9"/>
                          <a:pt x="219" y="9"/>
                          <a:pt x="219" y="9"/>
                        </a:cubicBezTo>
                        <a:cubicBezTo>
                          <a:pt x="247" y="9"/>
                          <a:pt x="247" y="9"/>
                          <a:pt x="247" y="9"/>
                        </a:cubicBezTo>
                        <a:lnTo>
                          <a:pt x="247" y="65"/>
                        </a:lnTo>
                        <a:close/>
                        <a:moveTo>
                          <a:pt x="257" y="65"/>
                        </a:moveTo>
                        <a:cubicBezTo>
                          <a:pt x="257" y="9"/>
                          <a:pt x="257" y="9"/>
                          <a:pt x="257" y="9"/>
                        </a:cubicBezTo>
                        <a:cubicBezTo>
                          <a:pt x="257" y="4"/>
                          <a:pt x="253" y="0"/>
                          <a:pt x="247" y="0"/>
                        </a:cubicBezTo>
                        <a:cubicBezTo>
                          <a:pt x="219" y="0"/>
                          <a:pt x="219" y="0"/>
                          <a:pt x="219" y="0"/>
                        </a:cubicBez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moveTo>
                          <a:pt x="247" y="182"/>
                        </a:moveTo>
                        <a:cubicBezTo>
                          <a:pt x="219" y="182"/>
                          <a:pt x="219" y="182"/>
                          <a:pt x="219" y="182"/>
                        </a:cubicBezTo>
                        <a:cubicBezTo>
                          <a:pt x="219" y="126"/>
                          <a:pt x="219" y="126"/>
                          <a:pt x="219" y="126"/>
                        </a:cubicBezTo>
                        <a:cubicBezTo>
                          <a:pt x="247" y="126"/>
                          <a:pt x="247" y="126"/>
                          <a:pt x="247" y="126"/>
                        </a:cubicBezTo>
                        <a:lnTo>
                          <a:pt x="247" y="182"/>
                        </a:lnTo>
                        <a:close/>
                        <a:moveTo>
                          <a:pt x="257" y="182"/>
                        </a:moveTo>
                        <a:cubicBezTo>
                          <a:pt x="257" y="126"/>
                          <a:pt x="257" y="126"/>
                          <a:pt x="257" y="126"/>
                        </a:cubicBezTo>
                        <a:cubicBezTo>
                          <a:pt x="257" y="120"/>
                          <a:pt x="253" y="116"/>
                          <a:pt x="247" y="116"/>
                        </a:cubicBezTo>
                        <a:cubicBezTo>
                          <a:pt x="219" y="116"/>
                          <a:pt x="219" y="116"/>
                          <a:pt x="219" y="116"/>
                        </a:cubicBezTo>
                        <a:cubicBezTo>
                          <a:pt x="213" y="116"/>
                          <a:pt x="209" y="120"/>
                          <a:pt x="209" y="126"/>
                        </a:cubicBezTo>
                        <a:cubicBezTo>
                          <a:pt x="209" y="182"/>
                          <a:pt x="209" y="182"/>
                          <a:pt x="209" y="182"/>
                        </a:cubicBezTo>
                        <a:cubicBezTo>
                          <a:pt x="209" y="187"/>
                          <a:pt x="213" y="191"/>
                          <a:pt x="219" y="191"/>
                        </a:cubicBezTo>
                        <a:cubicBezTo>
                          <a:pt x="247" y="191"/>
                          <a:pt x="247" y="191"/>
                          <a:pt x="247" y="191"/>
                        </a:cubicBezTo>
                        <a:cubicBezTo>
                          <a:pt x="253" y="191"/>
                          <a:pt x="257" y="187"/>
                          <a:pt x="257" y="182"/>
                        </a:cubicBezTo>
                        <a:moveTo>
                          <a:pt x="247" y="298"/>
                        </a:moveTo>
                        <a:cubicBezTo>
                          <a:pt x="219" y="298"/>
                          <a:pt x="219" y="298"/>
                          <a:pt x="219" y="298"/>
                        </a:cubicBezTo>
                        <a:cubicBezTo>
                          <a:pt x="219" y="242"/>
                          <a:pt x="219" y="242"/>
                          <a:pt x="219" y="242"/>
                        </a:cubicBezTo>
                        <a:cubicBezTo>
                          <a:pt x="247" y="242"/>
                          <a:pt x="247" y="242"/>
                          <a:pt x="247" y="242"/>
                        </a:cubicBezTo>
                        <a:lnTo>
                          <a:pt x="247" y="298"/>
                        </a:lnTo>
                        <a:close/>
                        <a:moveTo>
                          <a:pt x="257" y="298"/>
                        </a:moveTo>
                        <a:cubicBezTo>
                          <a:pt x="257" y="242"/>
                          <a:pt x="257" y="242"/>
                          <a:pt x="257" y="242"/>
                        </a:cubicBezTo>
                        <a:cubicBezTo>
                          <a:pt x="257" y="237"/>
                          <a:pt x="253" y="232"/>
                          <a:pt x="247" y="232"/>
                        </a:cubicBezTo>
                        <a:cubicBezTo>
                          <a:pt x="219" y="232"/>
                          <a:pt x="219" y="232"/>
                          <a:pt x="219" y="232"/>
                        </a:cubicBezTo>
                        <a:cubicBezTo>
                          <a:pt x="213" y="232"/>
                          <a:pt x="209" y="237"/>
                          <a:pt x="209" y="242"/>
                        </a:cubicBezTo>
                        <a:cubicBezTo>
                          <a:pt x="209" y="298"/>
                          <a:pt x="209" y="298"/>
                          <a:pt x="209" y="298"/>
                        </a:cubicBezTo>
                        <a:cubicBezTo>
                          <a:pt x="209" y="303"/>
                          <a:pt x="213" y="308"/>
                          <a:pt x="219" y="308"/>
                        </a:cubicBezTo>
                        <a:cubicBezTo>
                          <a:pt x="247" y="308"/>
                          <a:pt x="247" y="308"/>
                          <a:pt x="247" y="308"/>
                        </a:cubicBezTo>
                        <a:cubicBezTo>
                          <a:pt x="253" y="308"/>
                          <a:pt x="257" y="303"/>
                          <a:pt x="257" y="298"/>
                        </a:cubicBezTo>
                        <a:moveTo>
                          <a:pt x="327" y="70"/>
                        </a:moveTo>
                        <a:cubicBezTo>
                          <a:pt x="327" y="46"/>
                          <a:pt x="327" y="46"/>
                          <a:pt x="327" y="46"/>
                        </a:cubicBezTo>
                        <a:cubicBezTo>
                          <a:pt x="327" y="43"/>
                          <a:pt x="326" y="41"/>
                          <a:pt x="322" y="41"/>
                        </a:cubicBezTo>
                        <a:cubicBezTo>
                          <a:pt x="318" y="41"/>
                          <a:pt x="317" y="43"/>
                          <a:pt x="317" y="46"/>
                        </a:cubicBezTo>
                        <a:cubicBezTo>
                          <a:pt x="317" y="65"/>
                          <a:pt x="317" y="65"/>
                          <a:pt x="317" y="65"/>
                        </a:cubicBezTo>
                        <a:cubicBezTo>
                          <a:pt x="308" y="65"/>
                          <a:pt x="308" y="65"/>
                          <a:pt x="308" y="65"/>
                        </a:cubicBez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moveTo>
                          <a:pt x="327" y="187"/>
                        </a:moveTo>
                        <a:cubicBezTo>
                          <a:pt x="327" y="162"/>
                          <a:pt x="327" y="162"/>
                          <a:pt x="327" y="162"/>
                        </a:cubicBezTo>
                        <a:cubicBezTo>
                          <a:pt x="327" y="159"/>
                          <a:pt x="326" y="157"/>
                          <a:pt x="322" y="157"/>
                        </a:cubicBezTo>
                        <a:cubicBezTo>
                          <a:pt x="318" y="157"/>
                          <a:pt x="317" y="159"/>
                          <a:pt x="317" y="162"/>
                        </a:cubicBezTo>
                        <a:cubicBezTo>
                          <a:pt x="317" y="182"/>
                          <a:pt x="317" y="182"/>
                          <a:pt x="317" y="182"/>
                        </a:cubicBezTo>
                        <a:cubicBezTo>
                          <a:pt x="308" y="182"/>
                          <a:pt x="308" y="182"/>
                          <a:pt x="308" y="182"/>
                        </a:cubicBezTo>
                        <a:cubicBezTo>
                          <a:pt x="308" y="116"/>
                          <a:pt x="308" y="116"/>
                          <a:pt x="308" y="116"/>
                        </a:cubicBezTo>
                        <a:cubicBezTo>
                          <a:pt x="284" y="116"/>
                          <a:pt x="284" y="116"/>
                          <a:pt x="284" y="116"/>
                        </a:cubicBezTo>
                        <a:cubicBezTo>
                          <a:pt x="281" y="116"/>
                          <a:pt x="279" y="117"/>
                          <a:pt x="279" y="121"/>
                        </a:cubicBezTo>
                        <a:cubicBezTo>
                          <a:pt x="279" y="124"/>
                          <a:pt x="281" y="126"/>
                          <a:pt x="284" y="126"/>
                        </a:cubicBezTo>
                        <a:cubicBezTo>
                          <a:pt x="298" y="126"/>
                          <a:pt x="298" y="126"/>
                          <a:pt x="298" y="126"/>
                        </a:cubicBezTo>
                        <a:cubicBezTo>
                          <a:pt x="298" y="182"/>
                          <a:pt x="298" y="182"/>
                          <a:pt x="298" y="182"/>
                        </a:cubicBezTo>
                        <a:cubicBezTo>
                          <a:pt x="284" y="182"/>
                          <a:pt x="284" y="182"/>
                          <a:pt x="284" y="182"/>
                        </a:cubicBezTo>
                        <a:cubicBezTo>
                          <a:pt x="281" y="182"/>
                          <a:pt x="279" y="183"/>
                          <a:pt x="279" y="187"/>
                        </a:cubicBezTo>
                        <a:cubicBezTo>
                          <a:pt x="279" y="190"/>
                          <a:pt x="281" y="191"/>
                          <a:pt x="284" y="191"/>
                        </a:cubicBezTo>
                        <a:cubicBezTo>
                          <a:pt x="322" y="191"/>
                          <a:pt x="322" y="191"/>
                          <a:pt x="322" y="191"/>
                        </a:cubicBezTo>
                        <a:cubicBezTo>
                          <a:pt x="324" y="191"/>
                          <a:pt x="327" y="190"/>
                          <a:pt x="327" y="187"/>
                        </a:cubicBezTo>
                        <a:moveTo>
                          <a:pt x="327" y="303"/>
                        </a:moveTo>
                        <a:cubicBezTo>
                          <a:pt x="327" y="278"/>
                          <a:pt x="327" y="278"/>
                          <a:pt x="327" y="278"/>
                        </a:cubicBezTo>
                        <a:cubicBezTo>
                          <a:pt x="327" y="276"/>
                          <a:pt x="326" y="274"/>
                          <a:pt x="322" y="274"/>
                        </a:cubicBezTo>
                        <a:cubicBezTo>
                          <a:pt x="318" y="274"/>
                          <a:pt x="317" y="276"/>
                          <a:pt x="317" y="278"/>
                        </a:cubicBezTo>
                        <a:cubicBezTo>
                          <a:pt x="317" y="298"/>
                          <a:pt x="317" y="298"/>
                          <a:pt x="317" y="298"/>
                        </a:cubicBezTo>
                        <a:cubicBezTo>
                          <a:pt x="308" y="298"/>
                          <a:pt x="308" y="298"/>
                          <a:pt x="308" y="298"/>
                        </a:cubicBezTo>
                        <a:cubicBezTo>
                          <a:pt x="308" y="232"/>
                          <a:pt x="308" y="232"/>
                          <a:pt x="308" y="232"/>
                        </a:cubicBezTo>
                        <a:cubicBezTo>
                          <a:pt x="284" y="232"/>
                          <a:pt x="284" y="232"/>
                          <a:pt x="284" y="232"/>
                        </a:cubicBezTo>
                        <a:cubicBezTo>
                          <a:pt x="281" y="232"/>
                          <a:pt x="279" y="234"/>
                          <a:pt x="279" y="237"/>
                        </a:cubicBezTo>
                        <a:cubicBezTo>
                          <a:pt x="279" y="241"/>
                          <a:pt x="281" y="242"/>
                          <a:pt x="284" y="242"/>
                        </a:cubicBezTo>
                        <a:cubicBezTo>
                          <a:pt x="298" y="242"/>
                          <a:pt x="298" y="242"/>
                          <a:pt x="298" y="242"/>
                        </a:cubicBezTo>
                        <a:cubicBezTo>
                          <a:pt x="298" y="298"/>
                          <a:pt x="298" y="298"/>
                          <a:pt x="298" y="298"/>
                        </a:cubicBezTo>
                        <a:cubicBezTo>
                          <a:pt x="284" y="298"/>
                          <a:pt x="284" y="298"/>
                          <a:pt x="284" y="298"/>
                        </a:cubicBezTo>
                        <a:cubicBezTo>
                          <a:pt x="281" y="298"/>
                          <a:pt x="279" y="299"/>
                          <a:pt x="279" y="303"/>
                        </a:cubicBezTo>
                        <a:cubicBezTo>
                          <a:pt x="279" y="306"/>
                          <a:pt x="281" y="308"/>
                          <a:pt x="284" y="308"/>
                        </a:cubicBezTo>
                        <a:cubicBezTo>
                          <a:pt x="322" y="308"/>
                          <a:pt x="322" y="308"/>
                          <a:pt x="322" y="308"/>
                        </a:cubicBezTo>
                        <a:cubicBezTo>
                          <a:pt x="324" y="308"/>
                          <a:pt x="327" y="306"/>
                          <a:pt x="327" y="303"/>
                        </a:cubicBezTo>
                        <a:moveTo>
                          <a:pt x="387" y="65"/>
                        </a:moveTo>
                        <a:cubicBezTo>
                          <a:pt x="358" y="65"/>
                          <a:pt x="358" y="65"/>
                          <a:pt x="358" y="65"/>
                        </a:cubicBezTo>
                        <a:cubicBezTo>
                          <a:pt x="358" y="9"/>
                          <a:pt x="358" y="9"/>
                          <a:pt x="358" y="9"/>
                        </a:cubicBezTo>
                        <a:cubicBezTo>
                          <a:pt x="387" y="9"/>
                          <a:pt x="387" y="9"/>
                          <a:pt x="387" y="9"/>
                        </a:cubicBezTo>
                        <a:lnTo>
                          <a:pt x="387" y="65"/>
                        </a:lnTo>
                        <a:close/>
                        <a:moveTo>
                          <a:pt x="397" y="65"/>
                        </a:moveTo>
                        <a:cubicBezTo>
                          <a:pt x="397" y="9"/>
                          <a:pt x="397" y="9"/>
                          <a:pt x="397" y="9"/>
                        </a:cubicBezTo>
                        <a:cubicBezTo>
                          <a:pt x="397" y="4"/>
                          <a:pt x="392" y="0"/>
                          <a:pt x="387" y="0"/>
                        </a:cubicBezTo>
                        <a:cubicBezTo>
                          <a:pt x="358" y="0"/>
                          <a:pt x="358" y="0"/>
                          <a:pt x="358" y="0"/>
                        </a:cubicBez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moveTo>
                          <a:pt x="387" y="182"/>
                        </a:moveTo>
                        <a:cubicBezTo>
                          <a:pt x="358" y="182"/>
                          <a:pt x="358" y="182"/>
                          <a:pt x="358" y="182"/>
                        </a:cubicBezTo>
                        <a:cubicBezTo>
                          <a:pt x="358" y="126"/>
                          <a:pt x="358" y="126"/>
                          <a:pt x="358" y="126"/>
                        </a:cubicBezTo>
                        <a:cubicBezTo>
                          <a:pt x="387" y="126"/>
                          <a:pt x="387" y="126"/>
                          <a:pt x="387" y="126"/>
                        </a:cubicBezTo>
                        <a:lnTo>
                          <a:pt x="387" y="182"/>
                        </a:lnTo>
                        <a:close/>
                        <a:moveTo>
                          <a:pt x="397" y="182"/>
                        </a:moveTo>
                        <a:cubicBezTo>
                          <a:pt x="397" y="126"/>
                          <a:pt x="397" y="126"/>
                          <a:pt x="397" y="126"/>
                        </a:cubicBezTo>
                        <a:cubicBezTo>
                          <a:pt x="397" y="120"/>
                          <a:pt x="392" y="116"/>
                          <a:pt x="387" y="116"/>
                        </a:cubicBezTo>
                        <a:cubicBezTo>
                          <a:pt x="358" y="116"/>
                          <a:pt x="358" y="116"/>
                          <a:pt x="358" y="116"/>
                        </a:cubicBezTo>
                        <a:cubicBezTo>
                          <a:pt x="353" y="116"/>
                          <a:pt x="349" y="120"/>
                          <a:pt x="349" y="126"/>
                        </a:cubicBezTo>
                        <a:cubicBezTo>
                          <a:pt x="349" y="182"/>
                          <a:pt x="349" y="182"/>
                          <a:pt x="349" y="182"/>
                        </a:cubicBezTo>
                        <a:cubicBezTo>
                          <a:pt x="349" y="187"/>
                          <a:pt x="353" y="191"/>
                          <a:pt x="358" y="191"/>
                        </a:cubicBezTo>
                        <a:cubicBezTo>
                          <a:pt x="387" y="191"/>
                          <a:pt x="387" y="191"/>
                          <a:pt x="387" y="191"/>
                        </a:cubicBezTo>
                        <a:cubicBezTo>
                          <a:pt x="392" y="191"/>
                          <a:pt x="397" y="187"/>
                          <a:pt x="397" y="182"/>
                        </a:cubicBezTo>
                        <a:moveTo>
                          <a:pt x="387" y="298"/>
                        </a:moveTo>
                        <a:cubicBezTo>
                          <a:pt x="358" y="298"/>
                          <a:pt x="358" y="298"/>
                          <a:pt x="358" y="298"/>
                        </a:cubicBezTo>
                        <a:cubicBezTo>
                          <a:pt x="358" y="242"/>
                          <a:pt x="358" y="242"/>
                          <a:pt x="358" y="242"/>
                        </a:cubicBezTo>
                        <a:cubicBezTo>
                          <a:pt x="387" y="242"/>
                          <a:pt x="387" y="242"/>
                          <a:pt x="387" y="242"/>
                        </a:cubicBezTo>
                        <a:lnTo>
                          <a:pt x="387" y="298"/>
                        </a:lnTo>
                        <a:close/>
                        <a:moveTo>
                          <a:pt x="397" y="298"/>
                        </a:moveTo>
                        <a:cubicBezTo>
                          <a:pt x="397" y="242"/>
                          <a:pt x="397" y="242"/>
                          <a:pt x="397" y="242"/>
                        </a:cubicBezTo>
                        <a:cubicBezTo>
                          <a:pt x="397" y="237"/>
                          <a:pt x="392" y="232"/>
                          <a:pt x="387" y="232"/>
                        </a:cubicBezTo>
                        <a:cubicBezTo>
                          <a:pt x="358" y="232"/>
                          <a:pt x="358" y="232"/>
                          <a:pt x="358" y="232"/>
                        </a:cubicBezTo>
                        <a:cubicBezTo>
                          <a:pt x="353" y="232"/>
                          <a:pt x="349" y="237"/>
                          <a:pt x="349" y="242"/>
                        </a:cubicBezTo>
                        <a:cubicBezTo>
                          <a:pt x="349" y="298"/>
                          <a:pt x="349" y="298"/>
                          <a:pt x="349" y="298"/>
                        </a:cubicBezTo>
                        <a:cubicBezTo>
                          <a:pt x="349" y="303"/>
                          <a:pt x="353" y="308"/>
                          <a:pt x="358" y="308"/>
                        </a:cubicBezTo>
                        <a:cubicBezTo>
                          <a:pt x="387" y="308"/>
                          <a:pt x="387" y="308"/>
                          <a:pt x="387" y="308"/>
                        </a:cubicBezTo>
                        <a:cubicBezTo>
                          <a:pt x="392" y="308"/>
                          <a:pt x="397" y="303"/>
                          <a:pt x="397" y="298"/>
                        </a:cubicBezTo>
                        <a:moveTo>
                          <a:pt x="466" y="70"/>
                        </a:moveTo>
                        <a:cubicBezTo>
                          <a:pt x="466" y="46"/>
                          <a:pt x="466" y="46"/>
                          <a:pt x="466" y="46"/>
                        </a:cubicBezTo>
                        <a:cubicBezTo>
                          <a:pt x="466" y="43"/>
                          <a:pt x="465" y="41"/>
                          <a:pt x="462" y="41"/>
                        </a:cubicBezTo>
                        <a:cubicBezTo>
                          <a:pt x="458" y="41"/>
                          <a:pt x="457" y="43"/>
                          <a:pt x="457" y="46"/>
                        </a:cubicBezTo>
                        <a:cubicBezTo>
                          <a:pt x="457" y="65"/>
                          <a:pt x="457" y="65"/>
                          <a:pt x="457" y="65"/>
                        </a:cubicBezTo>
                        <a:cubicBezTo>
                          <a:pt x="447" y="65"/>
                          <a:pt x="447" y="65"/>
                          <a:pt x="447" y="65"/>
                        </a:cubicBez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moveTo>
                          <a:pt x="466" y="187"/>
                        </a:moveTo>
                        <a:cubicBezTo>
                          <a:pt x="466" y="162"/>
                          <a:pt x="466" y="162"/>
                          <a:pt x="466" y="162"/>
                        </a:cubicBezTo>
                        <a:cubicBezTo>
                          <a:pt x="466" y="159"/>
                          <a:pt x="465" y="157"/>
                          <a:pt x="462" y="157"/>
                        </a:cubicBezTo>
                        <a:cubicBezTo>
                          <a:pt x="458" y="157"/>
                          <a:pt x="457" y="159"/>
                          <a:pt x="457" y="162"/>
                        </a:cubicBezTo>
                        <a:cubicBezTo>
                          <a:pt x="457" y="182"/>
                          <a:pt x="457" y="182"/>
                          <a:pt x="457" y="182"/>
                        </a:cubicBezTo>
                        <a:cubicBezTo>
                          <a:pt x="447" y="182"/>
                          <a:pt x="447" y="182"/>
                          <a:pt x="447" y="182"/>
                        </a:cubicBezTo>
                        <a:cubicBezTo>
                          <a:pt x="447" y="116"/>
                          <a:pt x="447" y="116"/>
                          <a:pt x="447" y="116"/>
                        </a:cubicBezTo>
                        <a:cubicBezTo>
                          <a:pt x="423" y="116"/>
                          <a:pt x="423" y="116"/>
                          <a:pt x="423" y="116"/>
                        </a:cubicBezTo>
                        <a:cubicBezTo>
                          <a:pt x="421" y="116"/>
                          <a:pt x="419" y="117"/>
                          <a:pt x="419" y="121"/>
                        </a:cubicBezTo>
                        <a:cubicBezTo>
                          <a:pt x="419" y="124"/>
                          <a:pt x="421" y="126"/>
                          <a:pt x="423" y="126"/>
                        </a:cubicBezTo>
                        <a:cubicBezTo>
                          <a:pt x="438" y="126"/>
                          <a:pt x="438" y="126"/>
                          <a:pt x="438" y="126"/>
                        </a:cubicBezTo>
                        <a:cubicBezTo>
                          <a:pt x="438" y="182"/>
                          <a:pt x="438" y="182"/>
                          <a:pt x="438" y="182"/>
                        </a:cubicBezTo>
                        <a:cubicBezTo>
                          <a:pt x="423" y="182"/>
                          <a:pt x="423" y="182"/>
                          <a:pt x="423" y="182"/>
                        </a:cubicBezTo>
                        <a:cubicBezTo>
                          <a:pt x="421" y="182"/>
                          <a:pt x="419" y="183"/>
                          <a:pt x="419" y="187"/>
                        </a:cubicBezTo>
                        <a:cubicBezTo>
                          <a:pt x="419" y="190"/>
                          <a:pt x="421" y="191"/>
                          <a:pt x="423" y="191"/>
                        </a:cubicBezTo>
                        <a:cubicBezTo>
                          <a:pt x="462" y="191"/>
                          <a:pt x="462" y="191"/>
                          <a:pt x="462" y="191"/>
                        </a:cubicBezTo>
                        <a:cubicBezTo>
                          <a:pt x="464" y="191"/>
                          <a:pt x="466" y="190"/>
                          <a:pt x="466" y="187"/>
                        </a:cubicBezTo>
                        <a:moveTo>
                          <a:pt x="466" y="303"/>
                        </a:moveTo>
                        <a:cubicBezTo>
                          <a:pt x="466" y="278"/>
                          <a:pt x="466" y="278"/>
                          <a:pt x="466" y="278"/>
                        </a:cubicBezTo>
                        <a:cubicBezTo>
                          <a:pt x="466" y="276"/>
                          <a:pt x="465" y="274"/>
                          <a:pt x="462" y="274"/>
                        </a:cubicBezTo>
                        <a:cubicBezTo>
                          <a:pt x="458" y="274"/>
                          <a:pt x="457" y="276"/>
                          <a:pt x="457" y="278"/>
                        </a:cubicBezTo>
                        <a:cubicBezTo>
                          <a:pt x="457" y="298"/>
                          <a:pt x="457" y="298"/>
                          <a:pt x="457" y="298"/>
                        </a:cubicBezTo>
                        <a:cubicBezTo>
                          <a:pt x="447" y="298"/>
                          <a:pt x="447" y="298"/>
                          <a:pt x="447" y="298"/>
                        </a:cubicBezTo>
                        <a:cubicBezTo>
                          <a:pt x="447" y="232"/>
                          <a:pt x="447" y="232"/>
                          <a:pt x="447" y="232"/>
                        </a:cubicBezTo>
                        <a:cubicBezTo>
                          <a:pt x="423" y="232"/>
                          <a:pt x="423" y="232"/>
                          <a:pt x="423" y="232"/>
                        </a:cubicBezTo>
                        <a:cubicBezTo>
                          <a:pt x="421" y="232"/>
                          <a:pt x="419" y="234"/>
                          <a:pt x="419" y="237"/>
                        </a:cubicBezTo>
                        <a:cubicBezTo>
                          <a:pt x="419" y="241"/>
                          <a:pt x="421" y="242"/>
                          <a:pt x="423" y="242"/>
                        </a:cubicBezTo>
                        <a:cubicBezTo>
                          <a:pt x="438" y="242"/>
                          <a:pt x="438" y="242"/>
                          <a:pt x="438" y="242"/>
                        </a:cubicBezTo>
                        <a:cubicBezTo>
                          <a:pt x="438" y="298"/>
                          <a:pt x="438" y="298"/>
                          <a:pt x="438" y="298"/>
                        </a:cubicBezTo>
                        <a:cubicBezTo>
                          <a:pt x="423" y="298"/>
                          <a:pt x="423" y="298"/>
                          <a:pt x="423" y="298"/>
                        </a:cubicBezTo>
                        <a:cubicBezTo>
                          <a:pt x="421" y="298"/>
                          <a:pt x="419" y="299"/>
                          <a:pt x="419" y="303"/>
                        </a:cubicBezTo>
                        <a:cubicBezTo>
                          <a:pt x="419" y="306"/>
                          <a:pt x="421" y="308"/>
                          <a:pt x="423" y="308"/>
                        </a:cubicBezTo>
                        <a:cubicBezTo>
                          <a:pt x="462" y="308"/>
                          <a:pt x="462" y="308"/>
                          <a:pt x="462" y="308"/>
                        </a:cubicBezTo>
                        <a:cubicBezTo>
                          <a:pt x="464" y="308"/>
                          <a:pt x="466" y="306"/>
                          <a:pt x="466" y="303"/>
                        </a:cubicBezTo>
                        <a:moveTo>
                          <a:pt x="527" y="65"/>
                        </a:moveTo>
                        <a:cubicBezTo>
                          <a:pt x="498" y="65"/>
                          <a:pt x="498" y="65"/>
                          <a:pt x="498" y="65"/>
                        </a:cubicBezTo>
                        <a:cubicBezTo>
                          <a:pt x="498" y="9"/>
                          <a:pt x="498" y="9"/>
                          <a:pt x="498" y="9"/>
                        </a:cubicBezTo>
                        <a:cubicBezTo>
                          <a:pt x="527" y="9"/>
                          <a:pt x="527" y="9"/>
                          <a:pt x="527" y="9"/>
                        </a:cubicBezTo>
                        <a:lnTo>
                          <a:pt x="527" y="65"/>
                        </a:lnTo>
                        <a:close/>
                        <a:moveTo>
                          <a:pt x="536" y="65"/>
                        </a:moveTo>
                        <a:cubicBezTo>
                          <a:pt x="536" y="9"/>
                          <a:pt x="536" y="9"/>
                          <a:pt x="536" y="9"/>
                        </a:cubicBezTo>
                        <a:cubicBezTo>
                          <a:pt x="536" y="4"/>
                          <a:pt x="532" y="0"/>
                          <a:pt x="527" y="0"/>
                        </a:cubicBezTo>
                        <a:cubicBezTo>
                          <a:pt x="498" y="0"/>
                          <a:pt x="498" y="0"/>
                          <a:pt x="498" y="0"/>
                        </a:cubicBez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moveTo>
                          <a:pt x="527" y="182"/>
                        </a:moveTo>
                        <a:cubicBezTo>
                          <a:pt x="498" y="182"/>
                          <a:pt x="498" y="182"/>
                          <a:pt x="498" y="182"/>
                        </a:cubicBezTo>
                        <a:cubicBezTo>
                          <a:pt x="498" y="126"/>
                          <a:pt x="498" y="126"/>
                          <a:pt x="498" y="126"/>
                        </a:cubicBezTo>
                        <a:cubicBezTo>
                          <a:pt x="527" y="126"/>
                          <a:pt x="527" y="126"/>
                          <a:pt x="527" y="126"/>
                        </a:cubicBezTo>
                        <a:lnTo>
                          <a:pt x="527" y="182"/>
                        </a:lnTo>
                        <a:close/>
                        <a:moveTo>
                          <a:pt x="536" y="182"/>
                        </a:moveTo>
                        <a:cubicBezTo>
                          <a:pt x="536" y="126"/>
                          <a:pt x="536" y="126"/>
                          <a:pt x="536" y="126"/>
                        </a:cubicBezTo>
                        <a:cubicBezTo>
                          <a:pt x="536" y="120"/>
                          <a:pt x="532" y="116"/>
                          <a:pt x="527" y="116"/>
                        </a:cubicBezTo>
                        <a:cubicBezTo>
                          <a:pt x="498" y="116"/>
                          <a:pt x="498" y="116"/>
                          <a:pt x="498" y="116"/>
                        </a:cubicBezTo>
                        <a:cubicBezTo>
                          <a:pt x="493" y="116"/>
                          <a:pt x="488" y="120"/>
                          <a:pt x="488" y="126"/>
                        </a:cubicBezTo>
                        <a:cubicBezTo>
                          <a:pt x="488" y="182"/>
                          <a:pt x="488" y="182"/>
                          <a:pt x="488" y="182"/>
                        </a:cubicBezTo>
                        <a:cubicBezTo>
                          <a:pt x="488" y="187"/>
                          <a:pt x="492" y="191"/>
                          <a:pt x="498" y="191"/>
                        </a:cubicBezTo>
                        <a:cubicBezTo>
                          <a:pt x="527" y="191"/>
                          <a:pt x="527" y="191"/>
                          <a:pt x="527" y="191"/>
                        </a:cubicBezTo>
                        <a:cubicBezTo>
                          <a:pt x="532" y="191"/>
                          <a:pt x="536" y="187"/>
                          <a:pt x="536" y="182"/>
                        </a:cubicBezTo>
                        <a:moveTo>
                          <a:pt x="527" y="298"/>
                        </a:moveTo>
                        <a:cubicBezTo>
                          <a:pt x="498" y="298"/>
                          <a:pt x="498" y="298"/>
                          <a:pt x="498" y="298"/>
                        </a:cubicBezTo>
                        <a:cubicBezTo>
                          <a:pt x="498" y="242"/>
                          <a:pt x="498" y="242"/>
                          <a:pt x="498" y="242"/>
                        </a:cubicBezTo>
                        <a:cubicBezTo>
                          <a:pt x="527" y="242"/>
                          <a:pt x="527" y="242"/>
                          <a:pt x="527" y="242"/>
                        </a:cubicBezTo>
                        <a:lnTo>
                          <a:pt x="527" y="298"/>
                        </a:lnTo>
                        <a:close/>
                        <a:moveTo>
                          <a:pt x="536" y="298"/>
                        </a:moveTo>
                        <a:cubicBezTo>
                          <a:pt x="536" y="242"/>
                          <a:pt x="536" y="242"/>
                          <a:pt x="536" y="242"/>
                        </a:cubicBezTo>
                        <a:cubicBezTo>
                          <a:pt x="536" y="237"/>
                          <a:pt x="532" y="232"/>
                          <a:pt x="527" y="232"/>
                        </a:cubicBezTo>
                        <a:cubicBezTo>
                          <a:pt x="498" y="232"/>
                          <a:pt x="498" y="232"/>
                          <a:pt x="498" y="232"/>
                        </a:cubicBezTo>
                        <a:cubicBezTo>
                          <a:pt x="493" y="232"/>
                          <a:pt x="488" y="237"/>
                          <a:pt x="488" y="242"/>
                        </a:cubicBezTo>
                        <a:cubicBezTo>
                          <a:pt x="488" y="298"/>
                          <a:pt x="488" y="298"/>
                          <a:pt x="488" y="298"/>
                        </a:cubicBezTo>
                        <a:cubicBezTo>
                          <a:pt x="488" y="303"/>
                          <a:pt x="492" y="308"/>
                          <a:pt x="498" y="308"/>
                        </a:cubicBezTo>
                        <a:cubicBezTo>
                          <a:pt x="527" y="308"/>
                          <a:pt x="527" y="308"/>
                          <a:pt x="527" y="308"/>
                        </a:cubicBezTo>
                        <a:cubicBezTo>
                          <a:pt x="532" y="308"/>
                          <a:pt x="536" y="303"/>
                          <a:pt x="536" y="298"/>
                        </a:cubicBezTo>
                        <a:moveTo>
                          <a:pt x="606" y="70"/>
                        </a:moveTo>
                        <a:cubicBezTo>
                          <a:pt x="606" y="46"/>
                          <a:pt x="606" y="46"/>
                          <a:pt x="606" y="46"/>
                        </a:cubicBezTo>
                        <a:cubicBezTo>
                          <a:pt x="606" y="43"/>
                          <a:pt x="605" y="41"/>
                          <a:pt x="601" y="41"/>
                        </a:cubicBezTo>
                        <a:cubicBezTo>
                          <a:pt x="598" y="41"/>
                          <a:pt x="596" y="43"/>
                          <a:pt x="596" y="46"/>
                        </a:cubicBezTo>
                        <a:cubicBezTo>
                          <a:pt x="596" y="65"/>
                          <a:pt x="596" y="65"/>
                          <a:pt x="596" y="65"/>
                        </a:cubicBezTo>
                        <a:cubicBezTo>
                          <a:pt x="587" y="65"/>
                          <a:pt x="587" y="65"/>
                          <a:pt x="587" y="65"/>
                        </a:cubicBez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moveTo>
                          <a:pt x="606" y="187"/>
                        </a:moveTo>
                        <a:cubicBezTo>
                          <a:pt x="606" y="162"/>
                          <a:pt x="606" y="162"/>
                          <a:pt x="606" y="162"/>
                        </a:cubicBezTo>
                        <a:cubicBezTo>
                          <a:pt x="606" y="159"/>
                          <a:pt x="605" y="157"/>
                          <a:pt x="601" y="157"/>
                        </a:cubicBezTo>
                        <a:cubicBezTo>
                          <a:pt x="598" y="157"/>
                          <a:pt x="596" y="159"/>
                          <a:pt x="596" y="162"/>
                        </a:cubicBezTo>
                        <a:cubicBezTo>
                          <a:pt x="596" y="182"/>
                          <a:pt x="596" y="182"/>
                          <a:pt x="596" y="182"/>
                        </a:cubicBezTo>
                        <a:cubicBezTo>
                          <a:pt x="587" y="182"/>
                          <a:pt x="587" y="182"/>
                          <a:pt x="587" y="182"/>
                        </a:cubicBezTo>
                        <a:cubicBezTo>
                          <a:pt x="587" y="116"/>
                          <a:pt x="587" y="116"/>
                          <a:pt x="587" y="116"/>
                        </a:cubicBezTo>
                        <a:cubicBezTo>
                          <a:pt x="563" y="116"/>
                          <a:pt x="563" y="116"/>
                          <a:pt x="563" y="116"/>
                        </a:cubicBezTo>
                        <a:cubicBezTo>
                          <a:pt x="560" y="116"/>
                          <a:pt x="558" y="117"/>
                          <a:pt x="558" y="121"/>
                        </a:cubicBezTo>
                        <a:cubicBezTo>
                          <a:pt x="558" y="124"/>
                          <a:pt x="560" y="126"/>
                          <a:pt x="563" y="126"/>
                        </a:cubicBezTo>
                        <a:cubicBezTo>
                          <a:pt x="577" y="126"/>
                          <a:pt x="577" y="126"/>
                          <a:pt x="577" y="126"/>
                        </a:cubicBezTo>
                        <a:cubicBezTo>
                          <a:pt x="577" y="182"/>
                          <a:pt x="577" y="182"/>
                          <a:pt x="577" y="182"/>
                        </a:cubicBezTo>
                        <a:cubicBezTo>
                          <a:pt x="563" y="182"/>
                          <a:pt x="563" y="182"/>
                          <a:pt x="563" y="182"/>
                        </a:cubicBezTo>
                        <a:cubicBezTo>
                          <a:pt x="560" y="182"/>
                          <a:pt x="558" y="183"/>
                          <a:pt x="558" y="187"/>
                        </a:cubicBezTo>
                        <a:cubicBezTo>
                          <a:pt x="558" y="190"/>
                          <a:pt x="560" y="191"/>
                          <a:pt x="563" y="191"/>
                        </a:cubicBezTo>
                        <a:cubicBezTo>
                          <a:pt x="601" y="191"/>
                          <a:pt x="601" y="191"/>
                          <a:pt x="601" y="191"/>
                        </a:cubicBezTo>
                        <a:cubicBezTo>
                          <a:pt x="604" y="191"/>
                          <a:pt x="606" y="190"/>
                          <a:pt x="606" y="187"/>
                        </a:cubicBezTo>
                        <a:moveTo>
                          <a:pt x="596" y="298"/>
                        </a:moveTo>
                        <a:cubicBezTo>
                          <a:pt x="568" y="298"/>
                          <a:pt x="568" y="298"/>
                          <a:pt x="568" y="298"/>
                        </a:cubicBezTo>
                        <a:cubicBezTo>
                          <a:pt x="568" y="242"/>
                          <a:pt x="568" y="242"/>
                          <a:pt x="568" y="242"/>
                        </a:cubicBezTo>
                        <a:cubicBezTo>
                          <a:pt x="596" y="242"/>
                          <a:pt x="596" y="242"/>
                          <a:pt x="596" y="242"/>
                        </a:cubicBezTo>
                        <a:lnTo>
                          <a:pt x="596" y="298"/>
                        </a:lnTo>
                        <a:close/>
                        <a:moveTo>
                          <a:pt x="606" y="298"/>
                        </a:moveTo>
                        <a:cubicBezTo>
                          <a:pt x="606" y="242"/>
                          <a:pt x="606" y="242"/>
                          <a:pt x="606" y="242"/>
                        </a:cubicBezTo>
                        <a:cubicBezTo>
                          <a:pt x="606" y="237"/>
                          <a:pt x="602" y="232"/>
                          <a:pt x="596" y="232"/>
                        </a:cubicBezTo>
                        <a:cubicBezTo>
                          <a:pt x="568" y="232"/>
                          <a:pt x="568" y="232"/>
                          <a:pt x="568" y="232"/>
                        </a:cubicBezTo>
                        <a:cubicBezTo>
                          <a:pt x="562" y="232"/>
                          <a:pt x="558" y="237"/>
                          <a:pt x="558" y="242"/>
                        </a:cubicBezTo>
                        <a:cubicBezTo>
                          <a:pt x="558" y="298"/>
                          <a:pt x="558" y="298"/>
                          <a:pt x="558" y="298"/>
                        </a:cubicBezTo>
                        <a:cubicBezTo>
                          <a:pt x="558" y="303"/>
                          <a:pt x="562" y="308"/>
                          <a:pt x="568" y="308"/>
                        </a:cubicBezTo>
                        <a:cubicBezTo>
                          <a:pt x="596" y="308"/>
                          <a:pt x="596" y="308"/>
                          <a:pt x="596" y="308"/>
                        </a:cubicBezTo>
                        <a:cubicBezTo>
                          <a:pt x="602" y="308"/>
                          <a:pt x="606" y="303"/>
                          <a:pt x="606"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4" tIns="44802" rIns="89604" bIns="44802" numCol="1" anchor="t" anchorCtr="0" compatLnSpc="1">
                    <a:prstTxWarp prst="textNoShape">
                      <a:avLst/>
                    </a:prstTxWarp>
                  </a:bodyPr>
                  <a:lstStyle/>
                  <a:p>
                    <a:pPr defTabSz="895870">
                      <a:defRPr/>
                    </a:pPr>
                    <a:endParaRPr lang="en-US" sz="1568" kern="0">
                      <a:solidFill>
                        <a:sysClr val="windowText" lastClr="000000"/>
                      </a:solidFill>
                      <a:latin typeface="Segoe UI"/>
                    </a:endParaRPr>
                  </a:p>
                </p:txBody>
              </p:sp>
            </p:grpSp>
          </p:grpSp>
          <p:grpSp>
            <p:nvGrpSpPr>
              <p:cNvPr id="145" name="Group 621">
                <a:extLst>
                  <a:ext uri="{FF2B5EF4-FFF2-40B4-BE49-F238E27FC236}">
                    <a16:creationId xmlns:a16="http://schemas.microsoft.com/office/drawing/2014/main" id="{1FE0335E-7E2E-40A4-BA9D-1778446480D9}"/>
                  </a:ext>
                </a:extLst>
              </p:cNvPr>
              <p:cNvGrpSpPr/>
              <p:nvPr/>
            </p:nvGrpSpPr>
            <p:grpSpPr>
              <a:xfrm>
                <a:off x="2190392" y="2693528"/>
                <a:ext cx="1521075" cy="1470966"/>
                <a:chOff x="3113981" y="2693413"/>
                <a:chExt cx="1521290" cy="1471174"/>
              </a:xfrm>
            </p:grpSpPr>
            <p:grpSp>
              <p:nvGrpSpPr>
                <p:cNvPr id="163" name="Group 622">
                  <a:extLst>
                    <a:ext uri="{FF2B5EF4-FFF2-40B4-BE49-F238E27FC236}">
                      <a16:creationId xmlns:a16="http://schemas.microsoft.com/office/drawing/2014/main" id="{06E5CAA0-617A-46C0-A5F2-0C3B4F7B7D89}"/>
                    </a:ext>
                  </a:extLst>
                </p:cNvPr>
                <p:cNvGrpSpPr/>
                <p:nvPr/>
              </p:nvGrpSpPr>
              <p:grpSpPr>
                <a:xfrm>
                  <a:off x="3118935" y="2696183"/>
                  <a:ext cx="1516336" cy="1465635"/>
                  <a:chOff x="3483254" y="2729036"/>
                  <a:chExt cx="1516336" cy="1465635"/>
                </a:xfrm>
              </p:grpSpPr>
              <p:pic>
                <p:nvPicPr>
                  <p:cNvPr id="165" name="Picture 624">
                    <a:extLst>
                      <a:ext uri="{FF2B5EF4-FFF2-40B4-BE49-F238E27FC236}">
                        <a16:creationId xmlns:a16="http://schemas.microsoft.com/office/drawing/2014/main" id="{BA5350A3-B0EF-4D5F-94EA-DFF0DDAEF13F}"/>
                      </a:ext>
                    </a:extLst>
                  </p:cNvPr>
                  <p:cNvPicPr>
                    <a:picLocks noChangeAspect="1"/>
                  </p:cNvPicPr>
                  <p:nvPr/>
                </p:nvPicPr>
                <p:blipFill rotWithShape="1">
                  <a:blip r:embed="rId8">
                    <a:duotone>
                      <a:srgbClr val="D2D2D2">
                        <a:shade val="45000"/>
                        <a:satMod val="135000"/>
                      </a:srgbClr>
                      <a:prstClr val="white"/>
                    </a:duotone>
                  </a:blip>
                  <a:srcRect l="11758" t="9614" r="11758" b="29912"/>
                  <a:stretch/>
                </p:blipFill>
                <p:spPr>
                  <a:xfrm>
                    <a:off x="3483254" y="2729036"/>
                    <a:ext cx="1461267" cy="1465635"/>
                  </a:xfrm>
                  <a:prstGeom prst="ellipse">
                    <a:avLst/>
                  </a:prstGeom>
                </p:spPr>
              </p:pic>
              <p:grpSp>
                <p:nvGrpSpPr>
                  <p:cNvPr id="166" name="Group 625">
                    <a:extLst>
                      <a:ext uri="{FF2B5EF4-FFF2-40B4-BE49-F238E27FC236}">
                        <a16:creationId xmlns:a16="http://schemas.microsoft.com/office/drawing/2014/main" id="{B9FFFEDF-85EF-48E0-9E11-A0E6846B06B3}"/>
                      </a:ext>
                    </a:extLst>
                  </p:cNvPr>
                  <p:cNvGrpSpPr/>
                  <p:nvPr/>
                </p:nvGrpSpPr>
                <p:grpSpPr>
                  <a:xfrm>
                    <a:off x="3654951" y="3017306"/>
                    <a:ext cx="1344639" cy="881047"/>
                    <a:chOff x="3347383" y="2998994"/>
                    <a:chExt cx="1371600" cy="896035"/>
                  </a:xfrm>
                </p:grpSpPr>
                <p:sp>
                  <p:nvSpPr>
                    <p:cNvPr id="167" name="Rectangle 166">
                      <a:extLst>
                        <a:ext uri="{FF2B5EF4-FFF2-40B4-BE49-F238E27FC236}">
                          <a16:creationId xmlns:a16="http://schemas.microsoft.com/office/drawing/2014/main" id="{20DBD715-C415-4BD6-AFB7-75F44B07EFEE}"/>
                        </a:ext>
                      </a:extLst>
                    </p:cNvPr>
                    <p:cNvSpPr/>
                    <p:nvPr/>
                  </p:nvSpPr>
                  <p:spPr>
                    <a:xfrm>
                      <a:off x="3347383" y="2998994"/>
                      <a:ext cx="1371600" cy="620451"/>
                    </a:xfrm>
                    <a:prstGeom prst="rect">
                      <a:avLst/>
                    </a:prstGeom>
                  </p:spPr>
                  <p:txBody>
                    <a:bodyPr wrap="square">
                      <a:spAutoFit/>
                    </a:bodyPr>
                    <a:lstStyle/>
                    <a:p>
                      <a:pPr defTabSz="896043">
                        <a:lnSpc>
                          <a:spcPct val="90000"/>
                        </a:lnSpc>
                        <a:defRPr/>
                      </a:pPr>
                      <a:r>
                        <a:rPr lang="en-US" sz="1730" b="1" kern="0" spc="-288">
                          <a:solidFill>
                            <a:srgbClr val="FFFFFF"/>
                          </a:solidFill>
                          <a:latin typeface="Segoe UI"/>
                          <a:ea typeface="ＭＳ Ｐゴシック" charset="0"/>
                        </a:rPr>
                        <a:t>10</a:t>
                      </a:r>
                      <a:r>
                        <a:rPr lang="en-US" sz="1730" kern="0" spc="-288">
                          <a:solidFill>
                            <a:srgbClr val="FFFFFF"/>
                          </a:solidFill>
                          <a:latin typeface="Segoe UI"/>
                          <a:ea typeface="ＭＳ Ｐゴシック" charset="0"/>
                        </a:rPr>
                        <a:t>  To</a:t>
                      </a:r>
                      <a:endParaRPr lang="en-US" sz="3529" kern="0" spc="-288">
                        <a:solidFill>
                          <a:srgbClr val="FFFFFF"/>
                        </a:solidFill>
                        <a:latin typeface="Segoe UI"/>
                        <a:ea typeface="ＭＳ Ｐゴシック" charset="0"/>
                      </a:endParaRPr>
                    </a:p>
                  </p:txBody>
                </p:sp>
                <p:sp>
                  <p:nvSpPr>
                    <p:cNvPr id="168" name="Rectangle 167">
                      <a:extLst>
                        <a:ext uri="{FF2B5EF4-FFF2-40B4-BE49-F238E27FC236}">
                          <a16:creationId xmlns:a16="http://schemas.microsoft.com/office/drawing/2014/main" id="{20A56C98-6E8A-4C6F-88ED-587AF8D3CA6A}"/>
                        </a:ext>
                      </a:extLst>
                    </p:cNvPr>
                    <p:cNvSpPr/>
                    <p:nvPr/>
                  </p:nvSpPr>
                  <p:spPr>
                    <a:xfrm>
                      <a:off x="3350731" y="3456028"/>
                      <a:ext cx="1113354" cy="439001"/>
                    </a:xfrm>
                    <a:prstGeom prst="rect">
                      <a:avLst/>
                    </a:prstGeom>
                  </p:spPr>
                  <p:txBody>
                    <a:bodyPr wrap="none">
                      <a:spAutoFit/>
                    </a:bodyPr>
                    <a:lstStyle/>
                    <a:p>
                      <a:pPr algn="ctr" defTabSz="896043">
                        <a:lnSpc>
                          <a:spcPct val="90000"/>
                        </a:lnSpc>
                        <a:defRPr/>
                      </a:pPr>
                      <a:r>
                        <a:rPr lang="en-US" sz="1029" kern="0" spc="-48">
                          <a:solidFill>
                            <a:srgbClr val="FFFFFF"/>
                          </a:solidFill>
                          <a:latin typeface="Segoe UI"/>
                          <a:ea typeface="ＭＳ Ｐゴシック" charset="0"/>
                        </a:rPr>
                        <a:t>par jour</a:t>
                      </a:r>
                    </a:p>
                  </p:txBody>
                </p:sp>
              </p:grpSp>
            </p:grpSp>
            <p:sp>
              <p:nvSpPr>
                <p:cNvPr id="164" name="Circle: Hollow 623">
                  <a:extLst>
                    <a:ext uri="{FF2B5EF4-FFF2-40B4-BE49-F238E27FC236}">
                      <a16:creationId xmlns:a16="http://schemas.microsoft.com/office/drawing/2014/main" id="{A6D20B78-B650-4F69-BBF0-DCB45DD039F9}"/>
                    </a:ext>
                  </a:extLst>
                </p:cNvPr>
                <p:cNvSpPr/>
                <p:nvPr/>
              </p:nvSpPr>
              <p:spPr bwMode="auto">
                <a:xfrm>
                  <a:off x="3113981" y="2693413"/>
                  <a:ext cx="1471174" cy="1471174"/>
                </a:xfrm>
                <a:prstGeom prst="donut">
                  <a:avLst>
                    <a:gd name="adj" fmla="val 3565"/>
                  </a:avLst>
                </a:prstGeom>
                <a:solidFill>
                  <a:srgbClr val="0065B8"/>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6" name="Group 628">
                <a:extLst>
                  <a:ext uri="{FF2B5EF4-FFF2-40B4-BE49-F238E27FC236}">
                    <a16:creationId xmlns:a16="http://schemas.microsoft.com/office/drawing/2014/main" id="{A8ADE65B-F587-4EB2-B75D-EF63FD70BDAC}"/>
                  </a:ext>
                </a:extLst>
              </p:cNvPr>
              <p:cNvGrpSpPr/>
              <p:nvPr/>
            </p:nvGrpSpPr>
            <p:grpSpPr>
              <a:xfrm>
                <a:off x="472683" y="2489599"/>
                <a:ext cx="1867815" cy="1867815"/>
                <a:chOff x="459817" y="2673525"/>
                <a:chExt cx="1499940" cy="1499940"/>
              </a:xfrm>
              <a:solidFill>
                <a:srgbClr val="0065B8"/>
              </a:solidFill>
            </p:grpSpPr>
            <p:sp>
              <p:nvSpPr>
                <p:cNvPr id="147" name="Oval 629">
                  <a:extLst>
                    <a:ext uri="{FF2B5EF4-FFF2-40B4-BE49-F238E27FC236}">
                      <a16:creationId xmlns:a16="http://schemas.microsoft.com/office/drawing/2014/main" id="{D1286EBF-86ED-49D6-831D-CB708601490F}"/>
                    </a:ext>
                  </a:extLst>
                </p:cNvPr>
                <p:cNvSpPr/>
                <p:nvPr/>
              </p:nvSpPr>
              <p:spPr bwMode="auto">
                <a:xfrm>
                  <a:off x="459817" y="2673525"/>
                  <a:ext cx="1499940" cy="1499940"/>
                </a:xfrm>
                <a:prstGeom prst="ellipse">
                  <a:avLst/>
                </a:prstGeom>
                <a:grpFill/>
                <a:ln w="38100"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grpSp>
              <p:nvGrpSpPr>
                <p:cNvPr id="148" name="Group 630">
                  <a:extLst>
                    <a:ext uri="{FF2B5EF4-FFF2-40B4-BE49-F238E27FC236}">
                      <a16:creationId xmlns:a16="http://schemas.microsoft.com/office/drawing/2014/main" id="{865DA0F9-282A-44E8-B33A-C2A65BEFA841}"/>
                    </a:ext>
                  </a:extLst>
                </p:cNvPr>
                <p:cNvGrpSpPr/>
                <p:nvPr/>
              </p:nvGrpSpPr>
              <p:grpSpPr>
                <a:xfrm>
                  <a:off x="818166" y="2972099"/>
                  <a:ext cx="888006" cy="869867"/>
                  <a:chOff x="4389943" y="2386305"/>
                  <a:chExt cx="497236" cy="506513"/>
                </a:xfrm>
                <a:grpFill/>
              </p:grpSpPr>
              <p:cxnSp>
                <p:nvCxnSpPr>
                  <p:cNvPr id="149" name="Straight Connector 631">
                    <a:extLst>
                      <a:ext uri="{FF2B5EF4-FFF2-40B4-BE49-F238E27FC236}">
                        <a16:creationId xmlns:a16="http://schemas.microsoft.com/office/drawing/2014/main" id="{0F61D21D-509F-4C62-92AD-D957C4683A91}"/>
                      </a:ext>
                    </a:extLst>
                  </p:cNvPr>
                  <p:cNvCxnSpPr/>
                  <p:nvPr/>
                </p:nvCxnSpPr>
                <p:spPr>
                  <a:xfrm flipV="1">
                    <a:off x="4551437" y="2424489"/>
                    <a:ext cx="411" cy="308262"/>
                  </a:xfrm>
                  <a:prstGeom prst="line">
                    <a:avLst/>
                  </a:prstGeom>
                  <a:grpFill/>
                  <a:ln w="15875" cap="flat" cmpd="sng" algn="ctr">
                    <a:solidFill>
                      <a:srgbClr val="FFFFFF"/>
                    </a:solidFill>
                    <a:prstDash val="sysDot"/>
                    <a:headEnd type="none" w="med" len="med"/>
                    <a:tailEnd type="none" w="med" len="med"/>
                  </a:ln>
                  <a:effectLst/>
                </p:spPr>
              </p:cxnSp>
              <p:cxnSp>
                <p:nvCxnSpPr>
                  <p:cNvPr id="150" name="Straight Connector 632">
                    <a:extLst>
                      <a:ext uri="{FF2B5EF4-FFF2-40B4-BE49-F238E27FC236}">
                        <a16:creationId xmlns:a16="http://schemas.microsoft.com/office/drawing/2014/main" id="{783C220C-F3C5-4DC0-B743-04BB8486C961}"/>
                      </a:ext>
                    </a:extLst>
                  </p:cNvPr>
                  <p:cNvCxnSpPr/>
                  <p:nvPr/>
                </p:nvCxnSpPr>
                <p:spPr>
                  <a:xfrm flipH="1" flipV="1">
                    <a:off x="4550956" y="2425488"/>
                    <a:ext cx="100768" cy="143552"/>
                  </a:xfrm>
                  <a:prstGeom prst="line">
                    <a:avLst/>
                  </a:prstGeom>
                  <a:grpFill/>
                  <a:ln w="15875" cap="flat" cmpd="sng" algn="ctr">
                    <a:solidFill>
                      <a:srgbClr val="FFFFFF"/>
                    </a:solidFill>
                    <a:prstDash val="sysDot"/>
                    <a:headEnd type="none" w="med" len="med"/>
                    <a:tailEnd type="none" w="med" len="med"/>
                  </a:ln>
                  <a:effectLst/>
                </p:spPr>
              </p:cxnSp>
              <p:cxnSp>
                <p:nvCxnSpPr>
                  <p:cNvPr id="151" name="Straight Connector 633">
                    <a:extLst>
                      <a:ext uri="{FF2B5EF4-FFF2-40B4-BE49-F238E27FC236}">
                        <a16:creationId xmlns:a16="http://schemas.microsoft.com/office/drawing/2014/main" id="{8CFAD15A-3CE1-4FF0-983F-6DA9A45BCC69}"/>
                      </a:ext>
                    </a:extLst>
                  </p:cNvPr>
                  <p:cNvCxnSpPr/>
                  <p:nvPr/>
                </p:nvCxnSpPr>
                <p:spPr>
                  <a:xfrm flipH="1" flipV="1">
                    <a:off x="4642646" y="2560310"/>
                    <a:ext cx="157328" cy="186276"/>
                  </a:xfrm>
                  <a:prstGeom prst="line">
                    <a:avLst/>
                  </a:prstGeom>
                  <a:grpFill/>
                  <a:ln w="15875" cap="flat" cmpd="sng" algn="ctr">
                    <a:solidFill>
                      <a:srgbClr val="FFFFFF"/>
                    </a:solidFill>
                    <a:prstDash val="sysDot"/>
                    <a:headEnd type="none" w="med" len="med"/>
                    <a:tailEnd type="none" w="med" len="med"/>
                  </a:ln>
                  <a:effectLst/>
                </p:spPr>
              </p:cxnSp>
              <p:cxnSp>
                <p:nvCxnSpPr>
                  <p:cNvPr id="152" name="Straight Connector 634">
                    <a:extLst>
                      <a:ext uri="{FF2B5EF4-FFF2-40B4-BE49-F238E27FC236}">
                        <a16:creationId xmlns:a16="http://schemas.microsoft.com/office/drawing/2014/main" id="{0CC5C80F-3CC8-4251-9BCA-74D054E1FFA7}"/>
                      </a:ext>
                    </a:extLst>
                  </p:cNvPr>
                  <p:cNvCxnSpPr/>
                  <p:nvPr/>
                </p:nvCxnSpPr>
                <p:spPr>
                  <a:xfrm flipH="1">
                    <a:off x="4573239" y="2743788"/>
                    <a:ext cx="224038" cy="60443"/>
                  </a:xfrm>
                  <a:prstGeom prst="line">
                    <a:avLst/>
                  </a:prstGeom>
                  <a:grpFill/>
                  <a:ln w="15875" cap="flat" cmpd="sng" algn="ctr">
                    <a:solidFill>
                      <a:srgbClr val="FFFFFF"/>
                    </a:solidFill>
                    <a:prstDash val="sysDot"/>
                    <a:headEnd type="none" w="med" len="med"/>
                    <a:tailEnd type="none" w="med" len="med"/>
                  </a:ln>
                  <a:effectLst/>
                </p:spPr>
              </p:cxnSp>
              <p:cxnSp>
                <p:nvCxnSpPr>
                  <p:cNvPr id="153" name="Straight Connector 635">
                    <a:extLst>
                      <a:ext uri="{FF2B5EF4-FFF2-40B4-BE49-F238E27FC236}">
                        <a16:creationId xmlns:a16="http://schemas.microsoft.com/office/drawing/2014/main" id="{2BCD9CB2-D012-4EA8-A913-2E030645A334}"/>
                      </a:ext>
                    </a:extLst>
                  </p:cNvPr>
                  <p:cNvCxnSpPr/>
                  <p:nvPr/>
                </p:nvCxnSpPr>
                <p:spPr>
                  <a:xfrm flipH="1" flipV="1">
                    <a:off x="4462052" y="2619767"/>
                    <a:ext cx="332614" cy="121710"/>
                  </a:xfrm>
                  <a:prstGeom prst="line">
                    <a:avLst/>
                  </a:prstGeom>
                  <a:grpFill/>
                  <a:ln w="15875" cap="flat" cmpd="sng" algn="ctr">
                    <a:solidFill>
                      <a:srgbClr val="FFFFFF"/>
                    </a:solidFill>
                    <a:prstDash val="sysDot"/>
                    <a:headEnd type="none" w="med" len="med"/>
                    <a:tailEnd type="none" w="med" len="med"/>
                  </a:ln>
                  <a:effectLst/>
                </p:spPr>
              </p:cxnSp>
              <p:cxnSp>
                <p:nvCxnSpPr>
                  <p:cNvPr id="154" name="Straight Connector 636">
                    <a:extLst>
                      <a:ext uri="{FF2B5EF4-FFF2-40B4-BE49-F238E27FC236}">
                        <a16:creationId xmlns:a16="http://schemas.microsoft.com/office/drawing/2014/main" id="{B353B68E-7337-4915-BAF9-3314FA328010}"/>
                      </a:ext>
                    </a:extLst>
                  </p:cNvPr>
                  <p:cNvCxnSpPr/>
                  <p:nvPr/>
                </p:nvCxnSpPr>
                <p:spPr>
                  <a:xfrm flipH="1">
                    <a:off x="4444611" y="2428386"/>
                    <a:ext cx="111187" cy="182158"/>
                  </a:xfrm>
                  <a:prstGeom prst="line">
                    <a:avLst/>
                  </a:prstGeom>
                  <a:grpFill/>
                  <a:ln w="15875" cap="flat" cmpd="sng" algn="ctr">
                    <a:solidFill>
                      <a:srgbClr val="FFFFFF"/>
                    </a:solidFill>
                    <a:prstDash val="sysDot"/>
                    <a:headEnd type="none" w="med" len="med"/>
                    <a:tailEnd type="none" w="med" len="med"/>
                  </a:ln>
                  <a:effectLst/>
                </p:spPr>
              </p:cxnSp>
              <p:cxnSp>
                <p:nvCxnSpPr>
                  <p:cNvPr id="155" name="Straight Connector 637">
                    <a:extLst>
                      <a:ext uri="{FF2B5EF4-FFF2-40B4-BE49-F238E27FC236}">
                        <a16:creationId xmlns:a16="http://schemas.microsoft.com/office/drawing/2014/main" id="{43781630-88C6-454E-9FD0-C633A8CCE765}"/>
                      </a:ext>
                    </a:extLst>
                  </p:cNvPr>
                  <p:cNvCxnSpPr/>
                  <p:nvPr/>
                </p:nvCxnSpPr>
                <p:spPr>
                  <a:xfrm flipH="1" flipV="1">
                    <a:off x="4442098" y="2611076"/>
                    <a:ext cx="113700" cy="188543"/>
                  </a:xfrm>
                  <a:prstGeom prst="line">
                    <a:avLst/>
                  </a:prstGeom>
                  <a:grpFill/>
                  <a:ln w="15875" cap="flat" cmpd="sng" algn="ctr">
                    <a:solidFill>
                      <a:srgbClr val="FFFFFF"/>
                    </a:solidFill>
                    <a:prstDash val="sysDot"/>
                    <a:headEnd type="none" w="med" len="med"/>
                    <a:tailEnd type="none" w="med" len="med"/>
                  </a:ln>
                  <a:effectLst/>
                </p:spPr>
              </p:cxnSp>
              <p:cxnSp>
                <p:nvCxnSpPr>
                  <p:cNvPr id="156" name="Straight Connector 638">
                    <a:extLst>
                      <a:ext uri="{FF2B5EF4-FFF2-40B4-BE49-F238E27FC236}">
                        <a16:creationId xmlns:a16="http://schemas.microsoft.com/office/drawing/2014/main" id="{BA849EBF-54BF-410E-9D07-10123123BB96}"/>
                      </a:ext>
                    </a:extLst>
                  </p:cNvPr>
                  <p:cNvCxnSpPr/>
                  <p:nvPr/>
                </p:nvCxnSpPr>
                <p:spPr>
                  <a:xfrm flipV="1">
                    <a:off x="4556469" y="2552899"/>
                    <a:ext cx="86534" cy="249087"/>
                  </a:xfrm>
                  <a:prstGeom prst="line">
                    <a:avLst/>
                  </a:prstGeom>
                  <a:grpFill/>
                  <a:ln w="15875" cap="flat" cmpd="sng" algn="ctr">
                    <a:solidFill>
                      <a:srgbClr val="FFFFFF"/>
                    </a:solidFill>
                    <a:prstDash val="sysDot"/>
                    <a:headEnd type="none" w="med" len="med"/>
                    <a:tailEnd type="none" w="med" len="med"/>
                  </a:ln>
                  <a:effectLst/>
                </p:spPr>
              </p:cxnSp>
              <p:cxnSp>
                <p:nvCxnSpPr>
                  <p:cNvPr id="157" name="Straight Connector 639">
                    <a:extLst>
                      <a:ext uri="{FF2B5EF4-FFF2-40B4-BE49-F238E27FC236}">
                        <a16:creationId xmlns:a16="http://schemas.microsoft.com/office/drawing/2014/main" id="{3258C1E0-B96C-47B5-BE9B-5821E7C01188}"/>
                      </a:ext>
                    </a:extLst>
                  </p:cNvPr>
                  <p:cNvCxnSpPr/>
                  <p:nvPr/>
                </p:nvCxnSpPr>
                <p:spPr>
                  <a:xfrm flipV="1">
                    <a:off x="4445733" y="2550593"/>
                    <a:ext cx="195090" cy="63631"/>
                  </a:xfrm>
                  <a:prstGeom prst="line">
                    <a:avLst/>
                  </a:prstGeom>
                  <a:grpFill/>
                  <a:ln w="15875" cap="flat" cmpd="sng" algn="ctr">
                    <a:solidFill>
                      <a:srgbClr val="FFFFFF"/>
                    </a:solidFill>
                    <a:prstDash val="sysDot"/>
                    <a:headEnd type="none" w="med" len="med"/>
                    <a:tailEnd type="none" w="med" len="med"/>
                  </a:ln>
                  <a:effectLst/>
                </p:spPr>
              </p:cxnSp>
              <p:sp>
                <p:nvSpPr>
                  <p:cNvPr id="158" name="Oval 640">
                    <a:extLst>
                      <a:ext uri="{FF2B5EF4-FFF2-40B4-BE49-F238E27FC236}">
                        <a16:creationId xmlns:a16="http://schemas.microsoft.com/office/drawing/2014/main" id="{48641BFB-B4CB-4A8D-9E41-8837E001BED6}"/>
                      </a:ext>
                    </a:extLst>
                  </p:cNvPr>
                  <p:cNvSpPr/>
                  <p:nvPr/>
                </p:nvSpPr>
                <p:spPr bwMode="auto">
                  <a:xfrm>
                    <a:off x="4713773" y="2661191"/>
                    <a:ext cx="173406" cy="183398"/>
                  </a:xfrm>
                  <a:prstGeom prst="ellipse">
                    <a:avLst/>
                  </a:prstGeom>
                  <a:grpFill/>
                  <a:ln w="15875" cap="flat" cmpd="sng" algn="ctr">
                    <a:solidFill>
                      <a:srgbClr val="FFFFFF"/>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sp>
                <p:nvSpPr>
                  <p:cNvPr id="159" name="Oval 641">
                    <a:extLst>
                      <a:ext uri="{FF2B5EF4-FFF2-40B4-BE49-F238E27FC236}">
                        <a16:creationId xmlns:a16="http://schemas.microsoft.com/office/drawing/2014/main" id="{B048ED9A-1344-4C2C-B215-A403CF592218}"/>
                      </a:ext>
                    </a:extLst>
                  </p:cNvPr>
                  <p:cNvSpPr/>
                  <p:nvPr/>
                </p:nvSpPr>
                <p:spPr bwMode="auto">
                  <a:xfrm>
                    <a:off x="4476111" y="2709420"/>
                    <a:ext cx="173406" cy="183398"/>
                  </a:xfrm>
                  <a:prstGeom prst="ellipse">
                    <a:avLst/>
                  </a:prstGeom>
                  <a:grpFill/>
                  <a:ln w="15875" cap="flat" cmpd="sng" algn="ctr">
                    <a:solidFill>
                      <a:srgbClr val="FFFFFF"/>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sp>
                <p:nvSpPr>
                  <p:cNvPr id="160" name="Oval 642">
                    <a:extLst>
                      <a:ext uri="{FF2B5EF4-FFF2-40B4-BE49-F238E27FC236}">
                        <a16:creationId xmlns:a16="http://schemas.microsoft.com/office/drawing/2014/main" id="{FA9AA762-9679-48F6-8631-FB1DB7703F03}"/>
                      </a:ext>
                    </a:extLst>
                  </p:cNvPr>
                  <p:cNvSpPr/>
                  <p:nvPr/>
                </p:nvSpPr>
                <p:spPr bwMode="auto">
                  <a:xfrm>
                    <a:off x="4585479" y="2497637"/>
                    <a:ext cx="108937" cy="115214"/>
                  </a:xfrm>
                  <a:prstGeom prst="ellipse">
                    <a:avLst/>
                  </a:prstGeom>
                  <a:grpFill/>
                  <a:ln w="15875" cap="flat" cmpd="sng" algn="ctr">
                    <a:solidFill>
                      <a:srgbClr val="FFFFFF"/>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sp>
                <p:nvSpPr>
                  <p:cNvPr id="161" name="Oval 643">
                    <a:extLst>
                      <a:ext uri="{FF2B5EF4-FFF2-40B4-BE49-F238E27FC236}">
                        <a16:creationId xmlns:a16="http://schemas.microsoft.com/office/drawing/2014/main" id="{A9837052-098A-48FB-9651-CC2E765963BA}"/>
                      </a:ext>
                    </a:extLst>
                  </p:cNvPr>
                  <p:cNvSpPr/>
                  <p:nvPr/>
                </p:nvSpPr>
                <p:spPr bwMode="auto">
                  <a:xfrm>
                    <a:off x="4389943" y="2551129"/>
                    <a:ext cx="108937" cy="115214"/>
                  </a:xfrm>
                  <a:prstGeom prst="ellipse">
                    <a:avLst/>
                  </a:prstGeom>
                  <a:grpFill/>
                  <a:ln w="15875" cap="flat" cmpd="sng" algn="ctr">
                    <a:solidFill>
                      <a:srgbClr val="FFFFFF"/>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sp>
                <p:nvSpPr>
                  <p:cNvPr id="162" name="Oval 644">
                    <a:extLst>
                      <a:ext uri="{FF2B5EF4-FFF2-40B4-BE49-F238E27FC236}">
                        <a16:creationId xmlns:a16="http://schemas.microsoft.com/office/drawing/2014/main" id="{8129D821-7828-4CF4-801F-C3E0ABB54859}"/>
                      </a:ext>
                    </a:extLst>
                  </p:cNvPr>
                  <p:cNvSpPr/>
                  <p:nvPr/>
                </p:nvSpPr>
                <p:spPr bwMode="auto">
                  <a:xfrm>
                    <a:off x="4516377" y="2386305"/>
                    <a:ext cx="72491" cy="76667"/>
                  </a:xfrm>
                  <a:prstGeom prst="ellipse">
                    <a:avLst/>
                  </a:prstGeom>
                  <a:grpFill/>
                  <a:ln w="15875" cap="flat" cmpd="sng" algn="ctr">
                    <a:solidFill>
                      <a:srgbClr val="FFFFFF"/>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grpSp>
          </p:grpSp>
        </p:grpSp>
        <p:grpSp>
          <p:nvGrpSpPr>
            <p:cNvPr id="25" name="APPS icon">
              <a:extLst>
                <a:ext uri="{FF2B5EF4-FFF2-40B4-BE49-F238E27FC236}">
                  <a16:creationId xmlns:a16="http://schemas.microsoft.com/office/drawing/2014/main" id="{D4919093-E216-4407-9B53-F27CD109A3AC}"/>
                </a:ext>
              </a:extLst>
            </p:cNvPr>
            <p:cNvGrpSpPr>
              <a:grpSpLocks noChangeAspect="1"/>
            </p:cNvGrpSpPr>
            <p:nvPr/>
          </p:nvGrpSpPr>
          <p:grpSpPr>
            <a:xfrm>
              <a:off x="2517551" y="4110750"/>
              <a:ext cx="622886" cy="622886"/>
              <a:chOff x="10968831" y="1678519"/>
              <a:chExt cx="758952" cy="758952"/>
            </a:xfrm>
          </p:grpSpPr>
          <p:sp>
            <p:nvSpPr>
              <p:cNvPr id="136" name="Oval 559">
                <a:extLst>
                  <a:ext uri="{FF2B5EF4-FFF2-40B4-BE49-F238E27FC236}">
                    <a16:creationId xmlns:a16="http://schemas.microsoft.com/office/drawing/2014/main" id="{9EE81F7D-C6A1-4792-8FF1-53D9B4B89127}"/>
                  </a:ext>
                </a:extLst>
              </p:cNvPr>
              <p:cNvSpPr/>
              <p:nvPr/>
            </p:nvSpPr>
            <p:spPr bwMode="auto">
              <a:xfrm>
                <a:off x="10968831" y="1678519"/>
                <a:ext cx="758952" cy="758952"/>
              </a:xfrm>
              <a:prstGeom prst="ellipse">
                <a:avLst/>
              </a:prstGeom>
              <a:solidFill>
                <a:srgbClr val="505050">
                  <a:lumMod val="20000"/>
                  <a:lumOff val="80000"/>
                </a:srgbClr>
              </a:solidFill>
              <a:ln w="44450" cap="flat" cmpd="sng" algn="ctr">
                <a:noFill/>
                <a:prstDash val="solid"/>
                <a:headEnd type="none"/>
                <a:tailEnd type="none"/>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4705"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7" name="Group 560">
                <a:extLst>
                  <a:ext uri="{FF2B5EF4-FFF2-40B4-BE49-F238E27FC236}">
                    <a16:creationId xmlns:a16="http://schemas.microsoft.com/office/drawing/2014/main" id="{A4153BD0-8B5D-436F-8201-4517769E418D}"/>
                  </a:ext>
                </a:extLst>
              </p:cNvPr>
              <p:cNvGrpSpPr/>
              <p:nvPr/>
            </p:nvGrpSpPr>
            <p:grpSpPr>
              <a:xfrm>
                <a:off x="11150726" y="1863657"/>
                <a:ext cx="405343" cy="399538"/>
                <a:chOff x="9168011" y="5170684"/>
                <a:chExt cx="665163" cy="655637"/>
              </a:xfrm>
            </p:grpSpPr>
            <p:sp>
              <p:nvSpPr>
                <p:cNvPr id="138" name="Freeform 44">
                  <a:extLst>
                    <a:ext uri="{FF2B5EF4-FFF2-40B4-BE49-F238E27FC236}">
                      <a16:creationId xmlns:a16="http://schemas.microsoft.com/office/drawing/2014/main" id="{1B5AEEFF-DCDB-42CC-9499-F84DD84354A2}"/>
                    </a:ext>
                  </a:extLst>
                </p:cNvPr>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2D5DA2"/>
                </a:solidFill>
                <a:ln w="19050" cap="flat">
                  <a:solidFill>
                    <a:srgbClr val="2D5DA2"/>
                  </a:solidFill>
                  <a:prstDash val="solid"/>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568" kern="0">
                    <a:ln w="12700">
                      <a:solidFill>
                        <a:srgbClr val="505050"/>
                      </a:solidFill>
                    </a:ln>
                    <a:solidFill>
                      <a:srgbClr val="002050"/>
                    </a:solidFill>
                    <a:latin typeface="Segoe UI"/>
                  </a:endParaRPr>
                </a:p>
              </p:txBody>
            </p:sp>
            <p:sp>
              <p:nvSpPr>
                <p:cNvPr id="139" name="Freeform 45">
                  <a:extLst>
                    <a:ext uri="{FF2B5EF4-FFF2-40B4-BE49-F238E27FC236}">
                      <a16:creationId xmlns:a16="http://schemas.microsoft.com/office/drawing/2014/main" id="{5D660D36-F80C-4CE8-AA7E-B31F734B80C5}"/>
                    </a:ext>
                  </a:extLst>
                </p:cNvPr>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ln w="12700">
                      <a:solidFill>
                        <a:srgbClr val="505050"/>
                      </a:solidFill>
                    </a:ln>
                    <a:solidFill>
                      <a:srgbClr val="002050"/>
                    </a:solidFill>
                    <a:latin typeface="Segoe UI"/>
                  </a:endParaRPr>
                </a:p>
              </p:txBody>
            </p:sp>
            <p:sp>
              <p:nvSpPr>
                <p:cNvPr id="140" name="Freeform 46">
                  <a:extLst>
                    <a:ext uri="{FF2B5EF4-FFF2-40B4-BE49-F238E27FC236}">
                      <a16:creationId xmlns:a16="http://schemas.microsoft.com/office/drawing/2014/main" id="{C3CE4831-5C60-464D-83FE-AC6A2A75D141}"/>
                    </a:ext>
                  </a:extLst>
                </p:cNvPr>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ln w="12700">
                      <a:solidFill>
                        <a:srgbClr val="505050"/>
                      </a:solidFill>
                    </a:ln>
                    <a:solidFill>
                      <a:srgbClr val="002050"/>
                    </a:solidFill>
                    <a:latin typeface="Segoe UI"/>
                  </a:endParaRPr>
                </a:p>
              </p:txBody>
            </p:sp>
            <p:sp>
              <p:nvSpPr>
                <p:cNvPr id="141" name="Freeform 47">
                  <a:extLst>
                    <a:ext uri="{FF2B5EF4-FFF2-40B4-BE49-F238E27FC236}">
                      <a16:creationId xmlns:a16="http://schemas.microsoft.com/office/drawing/2014/main" id="{3F39D90C-0006-4EF1-8DA6-127508CADEAE}"/>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9050" cap="flat">
                  <a:solidFill>
                    <a:srgbClr val="2D5DA2"/>
                  </a:solidFill>
                  <a:prstDash val="solid"/>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568" kern="0">
                    <a:ln w="12700">
                      <a:solidFill>
                        <a:srgbClr val="505050"/>
                      </a:solidFill>
                    </a:ln>
                    <a:solidFill>
                      <a:srgbClr val="002050"/>
                    </a:solidFill>
                    <a:latin typeface="Segoe UI"/>
                  </a:endParaRPr>
                </a:p>
              </p:txBody>
            </p:sp>
          </p:grpSp>
        </p:grpSp>
        <p:grpSp>
          <p:nvGrpSpPr>
            <p:cNvPr id="26" name="DEVICES icon">
              <a:extLst>
                <a:ext uri="{FF2B5EF4-FFF2-40B4-BE49-F238E27FC236}">
                  <a16:creationId xmlns:a16="http://schemas.microsoft.com/office/drawing/2014/main" id="{FB74D0D0-BD58-488E-9DAC-F85B4C12BA35}"/>
                </a:ext>
              </a:extLst>
            </p:cNvPr>
            <p:cNvGrpSpPr>
              <a:grpSpLocks noChangeAspect="1"/>
            </p:cNvGrpSpPr>
            <p:nvPr/>
          </p:nvGrpSpPr>
          <p:grpSpPr>
            <a:xfrm>
              <a:off x="2535910" y="2306774"/>
              <a:ext cx="622886" cy="622886"/>
              <a:chOff x="8997952" y="1475844"/>
              <a:chExt cx="1187754" cy="1187754"/>
            </a:xfrm>
          </p:grpSpPr>
          <p:sp>
            <p:nvSpPr>
              <p:cNvPr id="128" name="Oval 566">
                <a:extLst>
                  <a:ext uri="{FF2B5EF4-FFF2-40B4-BE49-F238E27FC236}">
                    <a16:creationId xmlns:a16="http://schemas.microsoft.com/office/drawing/2014/main" id="{7D00887A-C14E-459E-9F83-534134375652}"/>
                  </a:ext>
                </a:extLst>
              </p:cNvPr>
              <p:cNvSpPr/>
              <p:nvPr/>
            </p:nvSpPr>
            <p:spPr bwMode="auto">
              <a:xfrm>
                <a:off x="8997952" y="1475844"/>
                <a:ext cx="1187754" cy="1187754"/>
              </a:xfrm>
              <a:prstGeom prst="ellipse">
                <a:avLst/>
              </a:prstGeom>
              <a:solidFill>
                <a:srgbClr val="505050">
                  <a:lumMod val="20000"/>
                  <a:lumOff val="80000"/>
                </a:srgbClr>
              </a:solidFill>
              <a:ln w="44450" cap="flat" cmpd="sng" algn="ctr">
                <a:noFill/>
                <a:prstDash val="solid"/>
                <a:headEnd type="none"/>
                <a:tailEnd type="none"/>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4705"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9" name="Group 567">
                <a:extLst>
                  <a:ext uri="{FF2B5EF4-FFF2-40B4-BE49-F238E27FC236}">
                    <a16:creationId xmlns:a16="http://schemas.microsoft.com/office/drawing/2014/main" id="{BA177D0C-BC8A-4536-A242-686C9189521F}"/>
                  </a:ext>
                </a:extLst>
              </p:cNvPr>
              <p:cNvGrpSpPr/>
              <p:nvPr/>
            </p:nvGrpSpPr>
            <p:grpSpPr>
              <a:xfrm>
                <a:off x="9290146" y="1848006"/>
                <a:ext cx="576390" cy="488370"/>
                <a:chOff x="4947743" y="5339803"/>
                <a:chExt cx="825499" cy="706436"/>
              </a:xfrm>
            </p:grpSpPr>
            <p:sp>
              <p:nvSpPr>
                <p:cNvPr id="130" name="Freeform 5">
                  <a:extLst>
                    <a:ext uri="{FF2B5EF4-FFF2-40B4-BE49-F238E27FC236}">
                      <a16:creationId xmlns:a16="http://schemas.microsoft.com/office/drawing/2014/main" id="{CA987050-C538-4E67-86DE-453D50B4012F}"/>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31" name="Freeform 6">
                  <a:extLst>
                    <a:ext uri="{FF2B5EF4-FFF2-40B4-BE49-F238E27FC236}">
                      <a16:creationId xmlns:a16="http://schemas.microsoft.com/office/drawing/2014/main" id="{521C62E8-27AC-4DAB-B556-E0C7C01E14C2}"/>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32" name="Freeform 7">
                  <a:extLst>
                    <a:ext uri="{FF2B5EF4-FFF2-40B4-BE49-F238E27FC236}">
                      <a16:creationId xmlns:a16="http://schemas.microsoft.com/office/drawing/2014/main" id="{3F4339E1-EBB6-451F-8FFF-62C9331C8002}"/>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33" name="Freeform 8">
                  <a:extLst>
                    <a:ext uri="{FF2B5EF4-FFF2-40B4-BE49-F238E27FC236}">
                      <a16:creationId xmlns:a16="http://schemas.microsoft.com/office/drawing/2014/main" id="{F8D036A5-C429-4D49-A17E-B4365AA36F39}"/>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34" name="Line 9">
                  <a:extLst>
                    <a:ext uri="{FF2B5EF4-FFF2-40B4-BE49-F238E27FC236}">
                      <a16:creationId xmlns:a16="http://schemas.microsoft.com/office/drawing/2014/main" id="{E522E96C-78A6-4E51-B540-4508E14455A9}"/>
                    </a:ext>
                  </a:extLst>
                </p:cNvPr>
                <p:cNvSpPr>
                  <a:spLocks noChangeShapeType="1"/>
                </p:cNvSpPr>
                <p:nvPr/>
              </p:nvSpPr>
              <p:spPr bwMode="auto">
                <a:xfrm flipH="1" flipV="1">
                  <a:off x="5468442" y="5963690"/>
                  <a:ext cx="304800" cy="0"/>
                </a:xfrm>
                <a:prstGeom prst="line">
                  <a:avLst/>
                </a:prstGeom>
                <a:noFill/>
                <a:ln w="19050" cap="flat">
                  <a:solidFill>
                    <a:srgbClr val="2D5DA2"/>
                  </a:solidFill>
                  <a:prstDash val="solid"/>
                  <a:miter lim="800000"/>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35" name="Line 10">
                  <a:extLst>
                    <a:ext uri="{FF2B5EF4-FFF2-40B4-BE49-F238E27FC236}">
                      <a16:creationId xmlns:a16="http://schemas.microsoft.com/office/drawing/2014/main" id="{FD02D661-48E3-4CA6-8A95-58D2DBF81AFB}"/>
                    </a:ext>
                  </a:extLst>
                </p:cNvPr>
                <p:cNvSpPr>
                  <a:spLocks noChangeShapeType="1"/>
                </p:cNvSpPr>
                <p:nvPr/>
              </p:nvSpPr>
              <p:spPr bwMode="auto">
                <a:xfrm>
                  <a:off x="5468442" y="5543002"/>
                  <a:ext cx="304800" cy="4763"/>
                </a:xfrm>
                <a:prstGeom prst="line">
                  <a:avLst/>
                </a:prstGeom>
                <a:noFill/>
                <a:ln w="19050" cap="flat">
                  <a:solidFill>
                    <a:srgbClr val="2D5DA2"/>
                  </a:solidFill>
                  <a:prstDash val="solid"/>
                  <a:miter lim="800000"/>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grpSp>
        </p:grpSp>
        <p:grpSp>
          <p:nvGrpSpPr>
            <p:cNvPr id="27" name="USER icon">
              <a:extLst>
                <a:ext uri="{FF2B5EF4-FFF2-40B4-BE49-F238E27FC236}">
                  <a16:creationId xmlns:a16="http://schemas.microsoft.com/office/drawing/2014/main" id="{5F1BA0AF-AE9B-4523-BC25-412E7AF1F8E8}"/>
                </a:ext>
              </a:extLst>
            </p:cNvPr>
            <p:cNvGrpSpPr>
              <a:grpSpLocks noChangeAspect="1"/>
            </p:cNvGrpSpPr>
            <p:nvPr/>
          </p:nvGrpSpPr>
          <p:grpSpPr>
            <a:xfrm>
              <a:off x="2526748" y="1287581"/>
              <a:ext cx="622886" cy="622886"/>
              <a:chOff x="2644005" y="-28165"/>
              <a:chExt cx="1188720" cy="1188720"/>
            </a:xfrm>
          </p:grpSpPr>
          <p:sp>
            <p:nvSpPr>
              <p:cNvPr id="120" name="Oval 590">
                <a:extLst>
                  <a:ext uri="{FF2B5EF4-FFF2-40B4-BE49-F238E27FC236}">
                    <a16:creationId xmlns:a16="http://schemas.microsoft.com/office/drawing/2014/main" id="{1BBCB258-3326-4826-93DB-2B00BD31263B}"/>
                  </a:ext>
                </a:extLst>
              </p:cNvPr>
              <p:cNvSpPr/>
              <p:nvPr/>
            </p:nvSpPr>
            <p:spPr bwMode="auto">
              <a:xfrm>
                <a:off x="2644005" y="-28165"/>
                <a:ext cx="1188720" cy="1188720"/>
              </a:xfrm>
              <a:prstGeom prst="ellipse">
                <a:avLst/>
              </a:prstGeom>
              <a:solidFill>
                <a:srgbClr val="505050">
                  <a:lumMod val="20000"/>
                  <a:lumOff val="80000"/>
                </a:srgbClr>
              </a:solidFill>
              <a:ln w="44450" cap="flat" cmpd="sng" algn="ctr">
                <a:noFill/>
                <a:prstDash val="solid"/>
                <a:headEnd type="none"/>
                <a:tailEnd type="none"/>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4705"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1" name="Group 591">
                <a:extLst>
                  <a:ext uri="{FF2B5EF4-FFF2-40B4-BE49-F238E27FC236}">
                    <a16:creationId xmlns:a16="http://schemas.microsoft.com/office/drawing/2014/main" id="{91C87FCD-66E3-46ED-B1AD-C7C86AAAA1FB}"/>
                  </a:ext>
                </a:extLst>
              </p:cNvPr>
              <p:cNvGrpSpPr/>
              <p:nvPr/>
            </p:nvGrpSpPr>
            <p:grpSpPr>
              <a:xfrm>
                <a:off x="2888828" y="279215"/>
                <a:ext cx="699068" cy="573971"/>
                <a:chOff x="997724" y="2741144"/>
                <a:chExt cx="817590" cy="670958"/>
              </a:xfrm>
            </p:grpSpPr>
            <p:sp>
              <p:nvSpPr>
                <p:cNvPr id="122" name="Oval 5">
                  <a:extLst>
                    <a:ext uri="{FF2B5EF4-FFF2-40B4-BE49-F238E27FC236}">
                      <a16:creationId xmlns:a16="http://schemas.microsoft.com/office/drawing/2014/main" id="{C98071FD-0A06-4D82-93FA-1729F4F22259}"/>
                    </a:ext>
                  </a:extLst>
                </p:cNvPr>
                <p:cNvSpPr>
                  <a:spLocks noChangeArrowheads="1"/>
                </p:cNvSpPr>
                <p:nvPr/>
              </p:nvSpPr>
              <p:spPr bwMode="auto">
                <a:xfrm>
                  <a:off x="1025676" y="2741144"/>
                  <a:ext cx="216625" cy="214569"/>
                </a:xfrm>
                <a:prstGeom prst="ellipse">
                  <a:avLst/>
                </a:pr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23" name="Oval 6">
                  <a:extLst>
                    <a:ext uri="{FF2B5EF4-FFF2-40B4-BE49-F238E27FC236}">
                      <a16:creationId xmlns:a16="http://schemas.microsoft.com/office/drawing/2014/main" id="{03192172-A355-4881-98B6-03E75C421C72}"/>
                    </a:ext>
                  </a:extLst>
                </p:cNvPr>
                <p:cNvSpPr>
                  <a:spLocks noChangeArrowheads="1"/>
                </p:cNvSpPr>
                <p:nvPr/>
              </p:nvSpPr>
              <p:spPr bwMode="auto">
                <a:xfrm>
                  <a:off x="1570737" y="2741148"/>
                  <a:ext cx="216625" cy="214570"/>
                </a:xfrm>
                <a:prstGeom prst="ellipse">
                  <a:avLst/>
                </a:pr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24" name="Freeform 7">
                  <a:extLst>
                    <a:ext uri="{FF2B5EF4-FFF2-40B4-BE49-F238E27FC236}">
                      <a16:creationId xmlns:a16="http://schemas.microsoft.com/office/drawing/2014/main" id="{E1BE798C-8AAD-4823-B6BE-0B4BC30AC374}"/>
                    </a:ext>
                  </a:extLst>
                </p:cNvPr>
                <p:cNvSpPr>
                  <a:spLocks/>
                </p:cNvSpPr>
                <p:nvPr/>
              </p:nvSpPr>
              <p:spPr bwMode="auto">
                <a:xfrm>
                  <a:off x="997724" y="2955711"/>
                  <a:ext cx="272529" cy="132828"/>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25" name="Oval 8">
                  <a:extLst>
                    <a:ext uri="{FF2B5EF4-FFF2-40B4-BE49-F238E27FC236}">
                      <a16:creationId xmlns:a16="http://schemas.microsoft.com/office/drawing/2014/main" id="{A966A382-F808-4B92-8DB7-7BD56879FB0C}"/>
                    </a:ext>
                  </a:extLst>
                </p:cNvPr>
                <p:cNvSpPr>
                  <a:spLocks noChangeArrowheads="1"/>
                </p:cNvSpPr>
                <p:nvPr/>
              </p:nvSpPr>
              <p:spPr bwMode="auto">
                <a:xfrm>
                  <a:off x="1270253" y="2955711"/>
                  <a:ext cx="272529" cy="269063"/>
                </a:xfrm>
                <a:prstGeom prst="ellipse">
                  <a:avLst/>
                </a:pr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26" name="Freeform 9">
                  <a:extLst>
                    <a:ext uri="{FF2B5EF4-FFF2-40B4-BE49-F238E27FC236}">
                      <a16:creationId xmlns:a16="http://schemas.microsoft.com/office/drawing/2014/main" id="{1E462219-014B-42ED-891B-D53F0ACA24C2}"/>
                    </a:ext>
                  </a:extLst>
                </p:cNvPr>
                <p:cNvSpPr>
                  <a:spLocks/>
                </p:cNvSpPr>
                <p:nvPr/>
              </p:nvSpPr>
              <p:spPr bwMode="auto">
                <a:xfrm>
                  <a:off x="1214349" y="3224780"/>
                  <a:ext cx="384337" cy="187322"/>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sp>
              <p:nvSpPr>
                <p:cNvPr id="127" name="Freeform 10">
                  <a:extLst>
                    <a:ext uri="{FF2B5EF4-FFF2-40B4-BE49-F238E27FC236}">
                      <a16:creationId xmlns:a16="http://schemas.microsoft.com/office/drawing/2014/main" id="{FC6F170F-0D88-41B3-AFC1-1D1160B92CB2}"/>
                    </a:ext>
                  </a:extLst>
                </p:cNvPr>
                <p:cNvSpPr>
                  <a:spLocks/>
                </p:cNvSpPr>
                <p:nvPr/>
              </p:nvSpPr>
              <p:spPr bwMode="auto">
                <a:xfrm>
                  <a:off x="1542785" y="2955711"/>
                  <a:ext cx="272529" cy="132828"/>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9050" cap="flat">
                  <a:solidFill>
                    <a:srgbClr val="2D5DA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568" kern="0">
                    <a:solidFill>
                      <a:srgbClr val="505050"/>
                    </a:solidFill>
                    <a:latin typeface="Segoe UI"/>
                  </a:endParaRPr>
                </a:p>
              </p:txBody>
            </p:sp>
          </p:grpSp>
        </p:grpSp>
        <p:sp>
          <p:nvSpPr>
            <p:cNvPr id="28" name="Oval 575">
              <a:extLst>
                <a:ext uri="{FF2B5EF4-FFF2-40B4-BE49-F238E27FC236}">
                  <a16:creationId xmlns:a16="http://schemas.microsoft.com/office/drawing/2014/main" id="{AED25D57-D2F7-41DA-B748-FF2E78B91ACE}"/>
                </a:ext>
              </a:extLst>
            </p:cNvPr>
            <p:cNvSpPr/>
            <p:nvPr/>
          </p:nvSpPr>
          <p:spPr bwMode="auto">
            <a:xfrm>
              <a:off x="2496976" y="3262848"/>
              <a:ext cx="622886" cy="622886"/>
            </a:xfrm>
            <a:prstGeom prst="ellipse">
              <a:avLst/>
            </a:prstGeom>
            <a:solidFill>
              <a:srgbClr val="505050">
                <a:lumMod val="20000"/>
                <a:lumOff val="80000"/>
              </a:srgbClr>
            </a:solidFill>
            <a:ln w="44450" cap="flat" cmpd="sng" algn="ctr">
              <a:noFill/>
              <a:prstDash val="solid"/>
              <a:headEnd type="none"/>
              <a:tailEnd type="none"/>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4705"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oupe 28">
              <a:extLst>
                <a:ext uri="{FF2B5EF4-FFF2-40B4-BE49-F238E27FC236}">
                  <a16:creationId xmlns:a16="http://schemas.microsoft.com/office/drawing/2014/main" id="{55B9D9DC-DB2D-4DDF-81F6-500CE1DC4073}"/>
                </a:ext>
              </a:extLst>
            </p:cNvPr>
            <p:cNvGrpSpPr/>
            <p:nvPr/>
          </p:nvGrpSpPr>
          <p:grpSpPr>
            <a:xfrm>
              <a:off x="2593715" y="3333939"/>
              <a:ext cx="401638" cy="441326"/>
              <a:chOff x="104775" y="904876"/>
              <a:chExt cx="401638" cy="441326"/>
            </a:xfrm>
          </p:grpSpPr>
          <p:sp>
            <p:nvSpPr>
              <p:cNvPr id="82" name="Freeform 220">
                <a:extLst>
                  <a:ext uri="{FF2B5EF4-FFF2-40B4-BE49-F238E27FC236}">
                    <a16:creationId xmlns:a16="http://schemas.microsoft.com/office/drawing/2014/main" id="{D1DC2A6E-CCEE-4634-8989-6E948C69DC02}"/>
                  </a:ext>
                </a:extLst>
              </p:cNvPr>
              <p:cNvSpPr>
                <a:spLocks noEditPoints="1"/>
              </p:cNvSpPr>
              <p:nvPr/>
            </p:nvSpPr>
            <p:spPr bwMode="auto">
              <a:xfrm>
                <a:off x="128588" y="965201"/>
                <a:ext cx="357188" cy="357188"/>
              </a:xfrm>
              <a:custGeom>
                <a:avLst/>
                <a:gdLst>
                  <a:gd name="T0" fmla="*/ 124 w 136"/>
                  <a:gd name="T1" fmla="*/ 52 h 136"/>
                  <a:gd name="T2" fmla="*/ 117 w 136"/>
                  <a:gd name="T3" fmla="*/ 52 h 136"/>
                  <a:gd name="T4" fmla="*/ 113 w 136"/>
                  <a:gd name="T5" fmla="*/ 55 h 136"/>
                  <a:gd name="T6" fmla="*/ 106 w 136"/>
                  <a:gd name="T7" fmla="*/ 70 h 136"/>
                  <a:gd name="T8" fmla="*/ 103 w 136"/>
                  <a:gd name="T9" fmla="*/ 69 h 136"/>
                  <a:gd name="T10" fmla="*/ 107 w 136"/>
                  <a:gd name="T11" fmla="*/ 59 h 136"/>
                  <a:gd name="T12" fmla="*/ 103 w 136"/>
                  <a:gd name="T13" fmla="*/ 54 h 136"/>
                  <a:gd name="T14" fmla="*/ 101 w 136"/>
                  <a:gd name="T15" fmla="*/ 45 h 136"/>
                  <a:gd name="T16" fmla="*/ 91 w 136"/>
                  <a:gd name="T17" fmla="*/ 35 h 136"/>
                  <a:gd name="T18" fmla="*/ 88 w 136"/>
                  <a:gd name="T19" fmla="*/ 39 h 136"/>
                  <a:gd name="T20" fmla="*/ 81 w 136"/>
                  <a:gd name="T21" fmla="*/ 49 h 136"/>
                  <a:gd name="T22" fmla="*/ 71 w 136"/>
                  <a:gd name="T23" fmla="*/ 49 h 136"/>
                  <a:gd name="T24" fmla="*/ 58 w 136"/>
                  <a:gd name="T25" fmla="*/ 61 h 136"/>
                  <a:gd name="T26" fmla="*/ 57 w 136"/>
                  <a:gd name="T27" fmla="*/ 50 h 136"/>
                  <a:gd name="T28" fmla="*/ 55 w 136"/>
                  <a:gd name="T29" fmla="*/ 34 h 136"/>
                  <a:gd name="T30" fmla="*/ 51 w 136"/>
                  <a:gd name="T31" fmla="*/ 24 h 136"/>
                  <a:gd name="T32" fmla="*/ 29 w 136"/>
                  <a:gd name="T33" fmla="*/ 22 h 136"/>
                  <a:gd name="T34" fmla="*/ 47 w 136"/>
                  <a:gd name="T35" fmla="*/ 8 h 136"/>
                  <a:gd name="T36" fmla="*/ 11 w 136"/>
                  <a:gd name="T37" fmla="*/ 34 h 136"/>
                  <a:gd name="T38" fmla="*/ 22 w 136"/>
                  <a:gd name="T39" fmla="*/ 118 h 136"/>
                  <a:gd name="T40" fmla="*/ 108 w 136"/>
                  <a:gd name="T41" fmla="*/ 122 h 136"/>
                  <a:gd name="T42" fmla="*/ 43 w 136"/>
                  <a:gd name="T43" fmla="*/ 128 h 136"/>
                  <a:gd name="T44" fmla="*/ 5 w 136"/>
                  <a:gd name="T45" fmla="*/ 56 h 136"/>
                  <a:gd name="T46" fmla="*/ 12 w 136"/>
                  <a:gd name="T47" fmla="*/ 51 h 136"/>
                  <a:gd name="T48" fmla="*/ 11 w 136"/>
                  <a:gd name="T49" fmla="*/ 61 h 136"/>
                  <a:gd name="T50" fmla="*/ 28 w 136"/>
                  <a:gd name="T51" fmla="*/ 74 h 136"/>
                  <a:gd name="T52" fmla="*/ 48 w 136"/>
                  <a:gd name="T53" fmla="*/ 72 h 136"/>
                  <a:gd name="T54" fmla="*/ 42 w 136"/>
                  <a:gd name="T55" fmla="*/ 81 h 136"/>
                  <a:gd name="T56" fmla="*/ 27 w 136"/>
                  <a:gd name="T57" fmla="*/ 84 h 136"/>
                  <a:gd name="T58" fmla="*/ 24 w 136"/>
                  <a:gd name="T59" fmla="*/ 96 h 136"/>
                  <a:gd name="T60" fmla="*/ 31 w 136"/>
                  <a:gd name="T61" fmla="*/ 100 h 136"/>
                  <a:gd name="T62" fmla="*/ 32 w 136"/>
                  <a:gd name="T63" fmla="*/ 112 h 136"/>
                  <a:gd name="T64" fmla="*/ 53 w 136"/>
                  <a:gd name="T65" fmla="*/ 120 h 136"/>
                  <a:gd name="T66" fmla="*/ 130 w 136"/>
                  <a:gd name="T67" fmla="*/ 83 h 136"/>
                  <a:gd name="T68" fmla="*/ 64 w 136"/>
                  <a:gd name="T69" fmla="*/ 124 h 136"/>
                  <a:gd name="T70" fmla="*/ 39 w 136"/>
                  <a:gd name="T71" fmla="*/ 113 h 136"/>
                  <a:gd name="T72" fmla="*/ 35 w 136"/>
                  <a:gd name="T73" fmla="*/ 99 h 136"/>
                  <a:gd name="T74" fmla="*/ 26 w 136"/>
                  <a:gd name="T75" fmla="*/ 95 h 136"/>
                  <a:gd name="T76" fmla="*/ 38 w 136"/>
                  <a:gd name="T77" fmla="*/ 84 h 136"/>
                  <a:gd name="T78" fmla="*/ 49 w 136"/>
                  <a:gd name="T79" fmla="*/ 82 h 136"/>
                  <a:gd name="T80" fmla="*/ 44 w 136"/>
                  <a:gd name="T81" fmla="*/ 67 h 136"/>
                  <a:gd name="T82" fmla="*/ 28 w 136"/>
                  <a:gd name="T83" fmla="*/ 71 h 136"/>
                  <a:gd name="T84" fmla="*/ 15 w 136"/>
                  <a:gd name="T85" fmla="*/ 61 h 136"/>
                  <a:gd name="T86" fmla="*/ 16 w 136"/>
                  <a:gd name="T87" fmla="*/ 50 h 136"/>
                  <a:gd name="T88" fmla="*/ 13 w 136"/>
                  <a:gd name="T89" fmla="*/ 35 h 136"/>
                  <a:gd name="T90" fmla="*/ 32 w 136"/>
                  <a:gd name="T91" fmla="*/ 26 h 136"/>
                  <a:gd name="T92" fmla="*/ 53 w 136"/>
                  <a:gd name="T93" fmla="*/ 28 h 136"/>
                  <a:gd name="T94" fmla="*/ 52 w 136"/>
                  <a:gd name="T95" fmla="*/ 32 h 136"/>
                  <a:gd name="T96" fmla="*/ 54 w 136"/>
                  <a:gd name="T97" fmla="*/ 48 h 136"/>
                  <a:gd name="T98" fmla="*/ 51 w 136"/>
                  <a:gd name="T99" fmla="*/ 61 h 136"/>
                  <a:gd name="T100" fmla="*/ 65 w 136"/>
                  <a:gd name="T101" fmla="*/ 61 h 136"/>
                  <a:gd name="T102" fmla="*/ 78 w 136"/>
                  <a:gd name="T103" fmla="*/ 51 h 136"/>
                  <a:gd name="T104" fmla="*/ 88 w 136"/>
                  <a:gd name="T105" fmla="*/ 50 h 136"/>
                  <a:gd name="T106" fmla="*/ 92 w 136"/>
                  <a:gd name="T107" fmla="*/ 39 h 136"/>
                  <a:gd name="T108" fmla="*/ 94 w 136"/>
                  <a:gd name="T109" fmla="*/ 38 h 136"/>
                  <a:gd name="T110" fmla="*/ 99 w 136"/>
                  <a:gd name="T111" fmla="*/ 50 h 136"/>
                  <a:gd name="T112" fmla="*/ 103 w 136"/>
                  <a:gd name="T113" fmla="*/ 58 h 136"/>
                  <a:gd name="T114" fmla="*/ 100 w 136"/>
                  <a:gd name="T115" fmla="*/ 68 h 136"/>
                  <a:gd name="T116" fmla="*/ 107 w 136"/>
                  <a:gd name="T117" fmla="*/ 74 h 136"/>
                  <a:gd name="T118" fmla="*/ 116 w 136"/>
                  <a:gd name="T119" fmla="*/ 58 h 136"/>
                  <a:gd name="T120" fmla="*/ 117 w 136"/>
                  <a:gd name="T121" fmla="*/ 55 h 136"/>
                  <a:gd name="T122" fmla="*/ 129 w 136"/>
                  <a:gd name="T123" fmla="*/ 5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36">
                    <a:moveTo>
                      <a:pt x="127" y="39"/>
                    </a:moveTo>
                    <a:cubicBezTo>
                      <a:pt x="124" y="40"/>
                      <a:pt x="124" y="40"/>
                      <a:pt x="124" y="40"/>
                    </a:cubicBezTo>
                    <a:cubicBezTo>
                      <a:pt x="126" y="43"/>
                      <a:pt x="127" y="46"/>
                      <a:pt x="128" y="49"/>
                    </a:cubicBezTo>
                    <a:cubicBezTo>
                      <a:pt x="127" y="50"/>
                      <a:pt x="126" y="51"/>
                      <a:pt x="124" y="52"/>
                    </a:cubicBezTo>
                    <a:cubicBezTo>
                      <a:pt x="122" y="53"/>
                      <a:pt x="121" y="53"/>
                      <a:pt x="119" y="53"/>
                    </a:cubicBezTo>
                    <a:cubicBezTo>
                      <a:pt x="119" y="52"/>
                      <a:pt x="118" y="52"/>
                      <a:pt x="118" y="52"/>
                    </a:cubicBezTo>
                    <a:cubicBezTo>
                      <a:pt x="118" y="52"/>
                      <a:pt x="118" y="52"/>
                      <a:pt x="118" y="52"/>
                    </a:cubicBezTo>
                    <a:cubicBezTo>
                      <a:pt x="118" y="52"/>
                      <a:pt x="117" y="52"/>
                      <a:pt x="117" y="52"/>
                    </a:cubicBezTo>
                    <a:cubicBezTo>
                      <a:pt x="116" y="52"/>
                      <a:pt x="115" y="52"/>
                      <a:pt x="114" y="53"/>
                    </a:cubicBezTo>
                    <a:cubicBezTo>
                      <a:pt x="114" y="53"/>
                      <a:pt x="114" y="54"/>
                      <a:pt x="114" y="54"/>
                    </a:cubicBezTo>
                    <a:cubicBezTo>
                      <a:pt x="114" y="54"/>
                      <a:pt x="114" y="54"/>
                      <a:pt x="114" y="54"/>
                    </a:cubicBezTo>
                    <a:cubicBezTo>
                      <a:pt x="113" y="55"/>
                      <a:pt x="113" y="55"/>
                      <a:pt x="113" y="55"/>
                    </a:cubicBezTo>
                    <a:cubicBezTo>
                      <a:pt x="113" y="57"/>
                      <a:pt x="113" y="57"/>
                      <a:pt x="113" y="57"/>
                    </a:cubicBezTo>
                    <a:cubicBezTo>
                      <a:pt x="112" y="59"/>
                      <a:pt x="112" y="61"/>
                      <a:pt x="111" y="63"/>
                    </a:cubicBezTo>
                    <a:cubicBezTo>
                      <a:pt x="110" y="65"/>
                      <a:pt x="109" y="66"/>
                      <a:pt x="108" y="68"/>
                    </a:cubicBezTo>
                    <a:cubicBezTo>
                      <a:pt x="107" y="69"/>
                      <a:pt x="107" y="70"/>
                      <a:pt x="106" y="70"/>
                    </a:cubicBezTo>
                    <a:cubicBezTo>
                      <a:pt x="106" y="71"/>
                      <a:pt x="105" y="71"/>
                      <a:pt x="105" y="71"/>
                    </a:cubicBezTo>
                    <a:cubicBezTo>
                      <a:pt x="104" y="71"/>
                      <a:pt x="104" y="71"/>
                      <a:pt x="104" y="71"/>
                    </a:cubicBezTo>
                    <a:cubicBezTo>
                      <a:pt x="104" y="71"/>
                      <a:pt x="103" y="71"/>
                      <a:pt x="103" y="71"/>
                    </a:cubicBezTo>
                    <a:cubicBezTo>
                      <a:pt x="103" y="70"/>
                      <a:pt x="103" y="69"/>
                      <a:pt x="103" y="69"/>
                    </a:cubicBezTo>
                    <a:cubicBezTo>
                      <a:pt x="103" y="67"/>
                      <a:pt x="104" y="65"/>
                      <a:pt x="105" y="63"/>
                    </a:cubicBezTo>
                    <a:cubicBezTo>
                      <a:pt x="105" y="62"/>
                      <a:pt x="106" y="61"/>
                      <a:pt x="106" y="60"/>
                    </a:cubicBezTo>
                    <a:cubicBezTo>
                      <a:pt x="106" y="60"/>
                      <a:pt x="106" y="60"/>
                      <a:pt x="106" y="60"/>
                    </a:cubicBezTo>
                    <a:cubicBezTo>
                      <a:pt x="107" y="59"/>
                      <a:pt x="107" y="59"/>
                      <a:pt x="107" y="59"/>
                    </a:cubicBezTo>
                    <a:cubicBezTo>
                      <a:pt x="107" y="58"/>
                      <a:pt x="107" y="58"/>
                      <a:pt x="107" y="57"/>
                    </a:cubicBezTo>
                    <a:cubicBezTo>
                      <a:pt x="106" y="57"/>
                      <a:pt x="106" y="56"/>
                      <a:pt x="106" y="56"/>
                    </a:cubicBezTo>
                    <a:cubicBezTo>
                      <a:pt x="105" y="56"/>
                      <a:pt x="105" y="56"/>
                      <a:pt x="105" y="56"/>
                    </a:cubicBezTo>
                    <a:cubicBezTo>
                      <a:pt x="104" y="55"/>
                      <a:pt x="103" y="55"/>
                      <a:pt x="103" y="54"/>
                    </a:cubicBezTo>
                    <a:cubicBezTo>
                      <a:pt x="103" y="53"/>
                      <a:pt x="102" y="52"/>
                      <a:pt x="102" y="51"/>
                    </a:cubicBezTo>
                    <a:cubicBezTo>
                      <a:pt x="102" y="51"/>
                      <a:pt x="102" y="50"/>
                      <a:pt x="102" y="50"/>
                    </a:cubicBezTo>
                    <a:cubicBezTo>
                      <a:pt x="102" y="49"/>
                      <a:pt x="102" y="49"/>
                      <a:pt x="102" y="48"/>
                    </a:cubicBezTo>
                    <a:cubicBezTo>
                      <a:pt x="102" y="47"/>
                      <a:pt x="101" y="46"/>
                      <a:pt x="101" y="45"/>
                    </a:cubicBezTo>
                    <a:cubicBezTo>
                      <a:pt x="100" y="43"/>
                      <a:pt x="100" y="40"/>
                      <a:pt x="98" y="38"/>
                    </a:cubicBezTo>
                    <a:cubicBezTo>
                      <a:pt x="97" y="37"/>
                      <a:pt x="97" y="37"/>
                      <a:pt x="95" y="36"/>
                    </a:cubicBezTo>
                    <a:cubicBezTo>
                      <a:pt x="95" y="35"/>
                      <a:pt x="94" y="35"/>
                      <a:pt x="93" y="35"/>
                    </a:cubicBezTo>
                    <a:cubicBezTo>
                      <a:pt x="92" y="35"/>
                      <a:pt x="92" y="35"/>
                      <a:pt x="91" y="35"/>
                    </a:cubicBezTo>
                    <a:cubicBezTo>
                      <a:pt x="91" y="36"/>
                      <a:pt x="90" y="36"/>
                      <a:pt x="90" y="36"/>
                    </a:cubicBezTo>
                    <a:cubicBezTo>
                      <a:pt x="90" y="36"/>
                      <a:pt x="90" y="36"/>
                      <a:pt x="90" y="36"/>
                    </a:cubicBezTo>
                    <a:cubicBezTo>
                      <a:pt x="89" y="36"/>
                      <a:pt x="89" y="37"/>
                      <a:pt x="89" y="37"/>
                    </a:cubicBezTo>
                    <a:cubicBezTo>
                      <a:pt x="89" y="38"/>
                      <a:pt x="88" y="39"/>
                      <a:pt x="88" y="39"/>
                    </a:cubicBezTo>
                    <a:cubicBezTo>
                      <a:pt x="88" y="40"/>
                      <a:pt x="88" y="41"/>
                      <a:pt x="88" y="42"/>
                    </a:cubicBezTo>
                    <a:cubicBezTo>
                      <a:pt x="88" y="45"/>
                      <a:pt x="87" y="47"/>
                      <a:pt x="86" y="48"/>
                    </a:cubicBezTo>
                    <a:cubicBezTo>
                      <a:pt x="86" y="48"/>
                      <a:pt x="85" y="48"/>
                      <a:pt x="84" y="49"/>
                    </a:cubicBezTo>
                    <a:cubicBezTo>
                      <a:pt x="83" y="49"/>
                      <a:pt x="82" y="49"/>
                      <a:pt x="81" y="49"/>
                    </a:cubicBezTo>
                    <a:cubicBezTo>
                      <a:pt x="81" y="49"/>
                      <a:pt x="81" y="49"/>
                      <a:pt x="80" y="48"/>
                    </a:cubicBezTo>
                    <a:cubicBezTo>
                      <a:pt x="78" y="48"/>
                      <a:pt x="78" y="48"/>
                      <a:pt x="78" y="48"/>
                    </a:cubicBezTo>
                    <a:cubicBezTo>
                      <a:pt x="77" y="48"/>
                      <a:pt x="76" y="48"/>
                      <a:pt x="75" y="48"/>
                    </a:cubicBezTo>
                    <a:cubicBezTo>
                      <a:pt x="74" y="48"/>
                      <a:pt x="72" y="48"/>
                      <a:pt x="71" y="49"/>
                    </a:cubicBezTo>
                    <a:cubicBezTo>
                      <a:pt x="70" y="49"/>
                      <a:pt x="69" y="50"/>
                      <a:pt x="68" y="51"/>
                    </a:cubicBezTo>
                    <a:cubicBezTo>
                      <a:pt x="66" y="53"/>
                      <a:pt x="65" y="55"/>
                      <a:pt x="64" y="56"/>
                    </a:cubicBezTo>
                    <a:cubicBezTo>
                      <a:pt x="63" y="58"/>
                      <a:pt x="62" y="60"/>
                      <a:pt x="61" y="60"/>
                    </a:cubicBezTo>
                    <a:cubicBezTo>
                      <a:pt x="60" y="61"/>
                      <a:pt x="59" y="61"/>
                      <a:pt x="58" y="61"/>
                    </a:cubicBezTo>
                    <a:cubicBezTo>
                      <a:pt x="57" y="61"/>
                      <a:pt x="56" y="60"/>
                      <a:pt x="55" y="60"/>
                    </a:cubicBezTo>
                    <a:cubicBezTo>
                      <a:pt x="54" y="60"/>
                      <a:pt x="53" y="59"/>
                      <a:pt x="53" y="57"/>
                    </a:cubicBezTo>
                    <a:cubicBezTo>
                      <a:pt x="54" y="55"/>
                      <a:pt x="55" y="53"/>
                      <a:pt x="56" y="52"/>
                    </a:cubicBezTo>
                    <a:cubicBezTo>
                      <a:pt x="56" y="51"/>
                      <a:pt x="56" y="51"/>
                      <a:pt x="57" y="50"/>
                    </a:cubicBezTo>
                    <a:cubicBezTo>
                      <a:pt x="57" y="50"/>
                      <a:pt x="57" y="49"/>
                      <a:pt x="57" y="48"/>
                    </a:cubicBezTo>
                    <a:cubicBezTo>
                      <a:pt x="58" y="47"/>
                      <a:pt x="57" y="45"/>
                      <a:pt x="57" y="44"/>
                    </a:cubicBezTo>
                    <a:cubicBezTo>
                      <a:pt x="56" y="42"/>
                      <a:pt x="55" y="40"/>
                      <a:pt x="54" y="38"/>
                    </a:cubicBezTo>
                    <a:cubicBezTo>
                      <a:pt x="54" y="37"/>
                      <a:pt x="54" y="35"/>
                      <a:pt x="55" y="34"/>
                    </a:cubicBezTo>
                    <a:cubicBezTo>
                      <a:pt x="56" y="33"/>
                      <a:pt x="56" y="31"/>
                      <a:pt x="57" y="30"/>
                    </a:cubicBezTo>
                    <a:cubicBezTo>
                      <a:pt x="57" y="29"/>
                      <a:pt x="56" y="28"/>
                      <a:pt x="56" y="27"/>
                    </a:cubicBezTo>
                    <a:cubicBezTo>
                      <a:pt x="56" y="27"/>
                      <a:pt x="55" y="26"/>
                      <a:pt x="55" y="26"/>
                    </a:cubicBezTo>
                    <a:cubicBezTo>
                      <a:pt x="53" y="25"/>
                      <a:pt x="52" y="24"/>
                      <a:pt x="51" y="24"/>
                    </a:cubicBezTo>
                    <a:cubicBezTo>
                      <a:pt x="50" y="24"/>
                      <a:pt x="49" y="23"/>
                      <a:pt x="48" y="23"/>
                    </a:cubicBezTo>
                    <a:cubicBezTo>
                      <a:pt x="43" y="22"/>
                      <a:pt x="39" y="22"/>
                      <a:pt x="35" y="22"/>
                    </a:cubicBezTo>
                    <a:cubicBezTo>
                      <a:pt x="33" y="23"/>
                      <a:pt x="32" y="23"/>
                      <a:pt x="31" y="23"/>
                    </a:cubicBezTo>
                    <a:cubicBezTo>
                      <a:pt x="30" y="23"/>
                      <a:pt x="29" y="23"/>
                      <a:pt x="29" y="22"/>
                    </a:cubicBezTo>
                    <a:cubicBezTo>
                      <a:pt x="28" y="22"/>
                      <a:pt x="27" y="22"/>
                      <a:pt x="27" y="21"/>
                    </a:cubicBezTo>
                    <a:cubicBezTo>
                      <a:pt x="26" y="21"/>
                      <a:pt x="26" y="21"/>
                      <a:pt x="26" y="21"/>
                    </a:cubicBezTo>
                    <a:cubicBezTo>
                      <a:pt x="26" y="21"/>
                      <a:pt x="26" y="20"/>
                      <a:pt x="26" y="20"/>
                    </a:cubicBezTo>
                    <a:cubicBezTo>
                      <a:pt x="32" y="15"/>
                      <a:pt x="40" y="11"/>
                      <a:pt x="47" y="8"/>
                    </a:cubicBezTo>
                    <a:cubicBezTo>
                      <a:pt x="61" y="4"/>
                      <a:pt x="77" y="4"/>
                      <a:pt x="91" y="10"/>
                    </a:cubicBezTo>
                    <a:cubicBezTo>
                      <a:pt x="92" y="7"/>
                      <a:pt x="92" y="7"/>
                      <a:pt x="92" y="7"/>
                    </a:cubicBezTo>
                    <a:cubicBezTo>
                      <a:pt x="78" y="1"/>
                      <a:pt x="61" y="0"/>
                      <a:pt x="46" y="5"/>
                    </a:cubicBezTo>
                    <a:cubicBezTo>
                      <a:pt x="32" y="10"/>
                      <a:pt x="19" y="20"/>
                      <a:pt x="11" y="34"/>
                    </a:cubicBezTo>
                    <a:cubicBezTo>
                      <a:pt x="7" y="40"/>
                      <a:pt x="4" y="47"/>
                      <a:pt x="2" y="55"/>
                    </a:cubicBezTo>
                    <a:cubicBezTo>
                      <a:pt x="0" y="63"/>
                      <a:pt x="0" y="70"/>
                      <a:pt x="1" y="78"/>
                    </a:cubicBezTo>
                    <a:cubicBezTo>
                      <a:pt x="2" y="86"/>
                      <a:pt x="5" y="93"/>
                      <a:pt x="8" y="100"/>
                    </a:cubicBezTo>
                    <a:cubicBezTo>
                      <a:pt x="12" y="107"/>
                      <a:pt x="17" y="113"/>
                      <a:pt x="22" y="118"/>
                    </a:cubicBezTo>
                    <a:cubicBezTo>
                      <a:pt x="28" y="124"/>
                      <a:pt x="35" y="128"/>
                      <a:pt x="42" y="131"/>
                    </a:cubicBezTo>
                    <a:cubicBezTo>
                      <a:pt x="49" y="134"/>
                      <a:pt x="57" y="135"/>
                      <a:pt x="64" y="136"/>
                    </a:cubicBezTo>
                    <a:cubicBezTo>
                      <a:pt x="72" y="136"/>
                      <a:pt x="80" y="135"/>
                      <a:pt x="87" y="133"/>
                    </a:cubicBezTo>
                    <a:cubicBezTo>
                      <a:pt x="95" y="131"/>
                      <a:pt x="102" y="127"/>
                      <a:pt x="108" y="122"/>
                    </a:cubicBezTo>
                    <a:cubicBezTo>
                      <a:pt x="120" y="113"/>
                      <a:pt x="129" y="99"/>
                      <a:pt x="133" y="84"/>
                    </a:cubicBezTo>
                    <a:cubicBezTo>
                      <a:pt x="136" y="69"/>
                      <a:pt x="134" y="53"/>
                      <a:pt x="127" y="39"/>
                    </a:cubicBezTo>
                    <a:close/>
                    <a:moveTo>
                      <a:pt x="65" y="133"/>
                    </a:moveTo>
                    <a:cubicBezTo>
                      <a:pt x="57" y="132"/>
                      <a:pt x="50" y="131"/>
                      <a:pt x="43" y="128"/>
                    </a:cubicBezTo>
                    <a:cubicBezTo>
                      <a:pt x="36" y="125"/>
                      <a:pt x="30" y="121"/>
                      <a:pt x="24" y="116"/>
                    </a:cubicBezTo>
                    <a:cubicBezTo>
                      <a:pt x="19" y="111"/>
                      <a:pt x="14" y="105"/>
                      <a:pt x="11" y="99"/>
                    </a:cubicBezTo>
                    <a:cubicBezTo>
                      <a:pt x="7" y="92"/>
                      <a:pt x="5" y="85"/>
                      <a:pt x="4" y="78"/>
                    </a:cubicBezTo>
                    <a:cubicBezTo>
                      <a:pt x="3" y="70"/>
                      <a:pt x="3" y="63"/>
                      <a:pt x="5" y="56"/>
                    </a:cubicBezTo>
                    <a:cubicBezTo>
                      <a:pt x="6" y="52"/>
                      <a:pt x="7" y="48"/>
                      <a:pt x="9" y="44"/>
                    </a:cubicBezTo>
                    <a:cubicBezTo>
                      <a:pt x="9" y="44"/>
                      <a:pt x="9" y="44"/>
                      <a:pt x="9" y="44"/>
                    </a:cubicBezTo>
                    <a:cubicBezTo>
                      <a:pt x="10" y="45"/>
                      <a:pt x="10" y="46"/>
                      <a:pt x="11" y="46"/>
                    </a:cubicBezTo>
                    <a:cubicBezTo>
                      <a:pt x="12" y="48"/>
                      <a:pt x="12" y="49"/>
                      <a:pt x="12" y="51"/>
                    </a:cubicBezTo>
                    <a:cubicBezTo>
                      <a:pt x="13" y="51"/>
                      <a:pt x="13" y="52"/>
                      <a:pt x="13" y="53"/>
                    </a:cubicBezTo>
                    <a:cubicBezTo>
                      <a:pt x="12" y="53"/>
                      <a:pt x="12" y="54"/>
                      <a:pt x="12" y="54"/>
                    </a:cubicBezTo>
                    <a:cubicBezTo>
                      <a:pt x="12" y="55"/>
                      <a:pt x="12" y="55"/>
                      <a:pt x="12" y="55"/>
                    </a:cubicBezTo>
                    <a:cubicBezTo>
                      <a:pt x="12" y="57"/>
                      <a:pt x="11" y="59"/>
                      <a:pt x="11" y="61"/>
                    </a:cubicBezTo>
                    <a:cubicBezTo>
                      <a:pt x="11" y="63"/>
                      <a:pt x="12" y="65"/>
                      <a:pt x="13" y="67"/>
                    </a:cubicBezTo>
                    <a:cubicBezTo>
                      <a:pt x="14" y="69"/>
                      <a:pt x="15" y="71"/>
                      <a:pt x="17" y="72"/>
                    </a:cubicBezTo>
                    <a:cubicBezTo>
                      <a:pt x="19" y="73"/>
                      <a:pt x="21" y="73"/>
                      <a:pt x="23" y="74"/>
                    </a:cubicBezTo>
                    <a:cubicBezTo>
                      <a:pt x="25" y="74"/>
                      <a:pt x="27" y="74"/>
                      <a:pt x="28" y="74"/>
                    </a:cubicBezTo>
                    <a:cubicBezTo>
                      <a:pt x="30" y="74"/>
                      <a:pt x="32" y="74"/>
                      <a:pt x="34" y="73"/>
                    </a:cubicBezTo>
                    <a:cubicBezTo>
                      <a:pt x="36" y="73"/>
                      <a:pt x="38" y="72"/>
                      <a:pt x="39" y="71"/>
                    </a:cubicBezTo>
                    <a:cubicBezTo>
                      <a:pt x="41" y="70"/>
                      <a:pt x="42" y="70"/>
                      <a:pt x="44" y="70"/>
                    </a:cubicBezTo>
                    <a:cubicBezTo>
                      <a:pt x="45" y="70"/>
                      <a:pt x="47" y="71"/>
                      <a:pt x="48" y="72"/>
                    </a:cubicBezTo>
                    <a:cubicBezTo>
                      <a:pt x="49" y="73"/>
                      <a:pt x="49" y="74"/>
                      <a:pt x="49" y="76"/>
                    </a:cubicBezTo>
                    <a:cubicBezTo>
                      <a:pt x="49" y="77"/>
                      <a:pt x="49" y="79"/>
                      <a:pt x="48" y="79"/>
                    </a:cubicBezTo>
                    <a:cubicBezTo>
                      <a:pt x="46" y="80"/>
                      <a:pt x="45" y="81"/>
                      <a:pt x="43" y="81"/>
                    </a:cubicBezTo>
                    <a:cubicBezTo>
                      <a:pt x="42" y="81"/>
                      <a:pt x="42" y="81"/>
                      <a:pt x="42" y="81"/>
                    </a:cubicBezTo>
                    <a:cubicBezTo>
                      <a:pt x="41" y="81"/>
                      <a:pt x="41" y="81"/>
                      <a:pt x="41" y="81"/>
                    </a:cubicBezTo>
                    <a:cubicBezTo>
                      <a:pt x="40" y="81"/>
                      <a:pt x="39" y="81"/>
                      <a:pt x="38" y="81"/>
                    </a:cubicBezTo>
                    <a:cubicBezTo>
                      <a:pt x="36" y="81"/>
                      <a:pt x="34" y="81"/>
                      <a:pt x="32" y="82"/>
                    </a:cubicBezTo>
                    <a:cubicBezTo>
                      <a:pt x="30" y="82"/>
                      <a:pt x="28" y="83"/>
                      <a:pt x="27" y="84"/>
                    </a:cubicBezTo>
                    <a:cubicBezTo>
                      <a:pt x="25" y="86"/>
                      <a:pt x="24" y="88"/>
                      <a:pt x="24" y="90"/>
                    </a:cubicBezTo>
                    <a:cubicBezTo>
                      <a:pt x="23" y="91"/>
                      <a:pt x="23" y="92"/>
                      <a:pt x="23" y="93"/>
                    </a:cubicBezTo>
                    <a:cubicBezTo>
                      <a:pt x="23" y="93"/>
                      <a:pt x="23" y="94"/>
                      <a:pt x="23" y="94"/>
                    </a:cubicBezTo>
                    <a:cubicBezTo>
                      <a:pt x="23" y="95"/>
                      <a:pt x="23" y="96"/>
                      <a:pt x="24" y="96"/>
                    </a:cubicBezTo>
                    <a:cubicBezTo>
                      <a:pt x="24" y="97"/>
                      <a:pt x="24" y="97"/>
                      <a:pt x="25" y="98"/>
                    </a:cubicBezTo>
                    <a:cubicBezTo>
                      <a:pt x="26" y="98"/>
                      <a:pt x="26" y="98"/>
                      <a:pt x="27" y="98"/>
                    </a:cubicBezTo>
                    <a:cubicBezTo>
                      <a:pt x="28" y="99"/>
                      <a:pt x="29" y="99"/>
                      <a:pt x="29" y="99"/>
                    </a:cubicBezTo>
                    <a:cubicBezTo>
                      <a:pt x="30" y="99"/>
                      <a:pt x="31" y="99"/>
                      <a:pt x="31" y="100"/>
                    </a:cubicBezTo>
                    <a:cubicBezTo>
                      <a:pt x="32" y="100"/>
                      <a:pt x="32" y="100"/>
                      <a:pt x="32" y="101"/>
                    </a:cubicBezTo>
                    <a:cubicBezTo>
                      <a:pt x="32" y="102"/>
                      <a:pt x="32" y="104"/>
                      <a:pt x="32" y="106"/>
                    </a:cubicBezTo>
                    <a:cubicBezTo>
                      <a:pt x="32" y="107"/>
                      <a:pt x="31" y="108"/>
                      <a:pt x="31" y="109"/>
                    </a:cubicBezTo>
                    <a:cubicBezTo>
                      <a:pt x="32" y="110"/>
                      <a:pt x="32" y="111"/>
                      <a:pt x="32" y="112"/>
                    </a:cubicBezTo>
                    <a:cubicBezTo>
                      <a:pt x="33" y="113"/>
                      <a:pt x="34" y="114"/>
                      <a:pt x="35" y="115"/>
                    </a:cubicBezTo>
                    <a:cubicBezTo>
                      <a:pt x="36" y="115"/>
                      <a:pt x="37" y="116"/>
                      <a:pt x="38" y="116"/>
                    </a:cubicBezTo>
                    <a:cubicBezTo>
                      <a:pt x="39" y="117"/>
                      <a:pt x="41" y="117"/>
                      <a:pt x="43" y="117"/>
                    </a:cubicBezTo>
                    <a:cubicBezTo>
                      <a:pt x="47" y="118"/>
                      <a:pt x="50" y="119"/>
                      <a:pt x="53" y="120"/>
                    </a:cubicBezTo>
                    <a:cubicBezTo>
                      <a:pt x="57" y="121"/>
                      <a:pt x="59" y="123"/>
                      <a:pt x="61" y="126"/>
                    </a:cubicBezTo>
                    <a:cubicBezTo>
                      <a:pt x="63" y="128"/>
                      <a:pt x="64" y="130"/>
                      <a:pt x="65" y="133"/>
                    </a:cubicBezTo>
                    <a:cubicBezTo>
                      <a:pt x="65" y="133"/>
                      <a:pt x="65" y="133"/>
                      <a:pt x="65" y="133"/>
                    </a:cubicBezTo>
                    <a:close/>
                    <a:moveTo>
                      <a:pt x="130" y="83"/>
                    </a:moveTo>
                    <a:cubicBezTo>
                      <a:pt x="126" y="98"/>
                      <a:pt x="118" y="111"/>
                      <a:pt x="106" y="120"/>
                    </a:cubicBezTo>
                    <a:cubicBezTo>
                      <a:pt x="100" y="124"/>
                      <a:pt x="93" y="128"/>
                      <a:pt x="86" y="130"/>
                    </a:cubicBezTo>
                    <a:cubicBezTo>
                      <a:pt x="81" y="132"/>
                      <a:pt x="75" y="133"/>
                      <a:pt x="69" y="133"/>
                    </a:cubicBezTo>
                    <a:cubicBezTo>
                      <a:pt x="67" y="130"/>
                      <a:pt x="66" y="126"/>
                      <a:pt x="64" y="124"/>
                    </a:cubicBezTo>
                    <a:cubicBezTo>
                      <a:pt x="63" y="122"/>
                      <a:pt x="61" y="121"/>
                      <a:pt x="60" y="120"/>
                    </a:cubicBezTo>
                    <a:cubicBezTo>
                      <a:pt x="58" y="118"/>
                      <a:pt x="56" y="118"/>
                      <a:pt x="54" y="117"/>
                    </a:cubicBezTo>
                    <a:cubicBezTo>
                      <a:pt x="51" y="116"/>
                      <a:pt x="47" y="115"/>
                      <a:pt x="44" y="114"/>
                    </a:cubicBezTo>
                    <a:cubicBezTo>
                      <a:pt x="42" y="114"/>
                      <a:pt x="40" y="114"/>
                      <a:pt x="39" y="113"/>
                    </a:cubicBezTo>
                    <a:cubicBezTo>
                      <a:pt x="37" y="112"/>
                      <a:pt x="36" y="112"/>
                      <a:pt x="35" y="111"/>
                    </a:cubicBezTo>
                    <a:cubicBezTo>
                      <a:pt x="34" y="109"/>
                      <a:pt x="34" y="108"/>
                      <a:pt x="35" y="106"/>
                    </a:cubicBezTo>
                    <a:cubicBezTo>
                      <a:pt x="35" y="105"/>
                      <a:pt x="35" y="103"/>
                      <a:pt x="35" y="100"/>
                    </a:cubicBezTo>
                    <a:cubicBezTo>
                      <a:pt x="35" y="100"/>
                      <a:pt x="35" y="99"/>
                      <a:pt x="35" y="99"/>
                    </a:cubicBezTo>
                    <a:cubicBezTo>
                      <a:pt x="34" y="98"/>
                      <a:pt x="34" y="97"/>
                      <a:pt x="33" y="97"/>
                    </a:cubicBezTo>
                    <a:cubicBezTo>
                      <a:pt x="32" y="96"/>
                      <a:pt x="31" y="96"/>
                      <a:pt x="30" y="96"/>
                    </a:cubicBezTo>
                    <a:cubicBezTo>
                      <a:pt x="29" y="96"/>
                      <a:pt x="28" y="96"/>
                      <a:pt x="28" y="95"/>
                    </a:cubicBezTo>
                    <a:cubicBezTo>
                      <a:pt x="27" y="95"/>
                      <a:pt x="26" y="95"/>
                      <a:pt x="26" y="95"/>
                    </a:cubicBezTo>
                    <a:cubicBezTo>
                      <a:pt x="26" y="94"/>
                      <a:pt x="26" y="94"/>
                      <a:pt x="26" y="93"/>
                    </a:cubicBezTo>
                    <a:cubicBezTo>
                      <a:pt x="26" y="92"/>
                      <a:pt x="26" y="91"/>
                      <a:pt x="26" y="91"/>
                    </a:cubicBezTo>
                    <a:cubicBezTo>
                      <a:pt x="27" y="89"/>
                      <a:pt x="28" y="88"/>
                      <a:pt x="29" y="87"/>
                    </a:cubicBezTo>
                    <a:cubicBezTo>
                      <a:pt x="31" y="85"/>
                      <a:pt x="35" y="84"/>
                      <a:pt x="38" y="84"/>
                    </a:cubicBezTo>
                    <a:cubicBezTo>
                      <a:pt x="39" y="84"/>
                      <a:pt x="40" y="84"/>
                      <a:pt x="41" y="84"/>
                    </a:cubicBezTo>
                    <a:cubicBezTo>
                      <a:pt x="42" y="84"/>
                      <a:pt x="42" y="84"/>
                      <a:pt x="42" y="84"/>
                    </a:cubicBezTo>
                    <a:cubicBezTo>
                      <a:pt x="42" y="84"/>
                      <a:pt x="43" y="84"/>
                      <a:pt x="43" y="84"/>
                    </a:cubicBezTo>
                    <a:cubicBezTo>
                      <a:pt x="45" y="84"/>
                      <a:pt x="48" y="83"/>
                      <a:pt x="49" y="82"/>
                    </a:cubicBezTo>
                    <a:cubicBezTo>
                      <a:pt x="51" y="80"/>
                      <a:pt x="52" y="78"/>
                      <a:pt x="52" y="76"/>
                    </a:cubicBezTo>
                    <a:cubicBezTo>
                      <a:pt x="52" y="74"/>
                      <a:pt x="51" y="72"/>
                      <a:pt x="50" y="70"/>
                    </a:cubicBezTo>
                    <a:cubicBezTo>
                      <a:pt x="49" y="69"/>
                      <a:pt x="48" y="68"/>
                      <a:pt x="47" y="68"/>
                    </a:cubicBezTo>
                    <a:cubicBezTo>
                      <a:pt x="46" y="67"/>
                      <a:pt x="45" y="67"/>
                      <a:pt x="44" y="67"/>
                    </a:cubicBezTo>
                    <a:cubicBezTo>
                      <a:pt x="43" y="67"/>
                      <a:pt x="42" y="67"/>
                      <a:pt x="41" y="67"/>
                    </a:cubicBezTo>
                    <a:cubicBezTo>
                      <a:pt x="40" y="67"/>
                      <a:pt x="39" y="68"/>
                      <a:pt x="38" y="68"/>
                    </a:cubicBezTo>
                    <a:cubicBezTo>
                      <a:pt x="36" y="69"/>
                      <a:pt x="35" y="70"/>
                      <a:pt x="33" y="70"/>
                    </a:cubicBezTo>
                    <a:cubicBezTo>
                      <a:pt x="32" y="71"/>
                      <a:pt x="30" y="71"/>
                      <a:pt x="28" y="71"/>
                    </a:cubicBezTo>
                    <a:cubicBezTo>
                      <a:pt x="27" y="71"/>
                      <a:pt x="25" y="71"/>
                      <a:pt x="23" y="71"/>
                    </a:cubicBezTo>
                    <a:cubicBezTo>
                      <a:pt x="22" y="70"/>
                      <a:pt x="20" y="70"/>
                      <a:pt x="19" y="69"/>
                    </a:cubicBezTo>
                    <a:cubicBezTo>
                      <a:pt x="17" y="68"/>
                      <a:pt x="16" y="67"/>
                      <a:pt x="16" y="66"/>
                    </a:cubicBezTo>
                    <a:cubicBezTo>
                      <a:pt x="15" y="64"/>
                      <a:pt x="15" y="63"/>
                      <a:pt x="15" y="61"/>
                    </a:cubicBezTo>
                    <a:cubicBezTo>
                      <a:pt x="15" y="59"/>
                      <a:pt x="15" y="58"/>
                      <a:pt x="15" y="56"/>
                    </a:cubicBezTo>
                    <a:cubicBezTo>
                      <a:pt x="15" y="55"/>
                      <a:pt x="15" y="55"/>
                      <a:pt x="15" y="55"/>
                    </a:cubicBezTo>
                    <a:cubicBezTo>
                      <a:pt x="15" y="54"/>
                      <a:pt x="16" y="54"/>
                      <a:pt x="16" y="53"/>
                    </a:cubicBezTo>
                    <a:cubicBezTo>
                      <a:pt x="16" y="52"/>
                      <a:pt x="16" y="51"/>
                      <a:pt x="16" y="50"/>
                    </a:cubicBezTo>
                    <a:cubicBezTo>
                      <a:pt x="15" y="48"/>
                      <a:pt x="14" y="46"/>
                      <a:pt x="13" y="44"/>
                    </a:cubicBezTo>
                    <a:cubicBezTo>
                      <a:pt x="13" y="44"/>
                      <a:pt x="12" y="43"/>
                      <a:pt x="11" y="42"/>
                    </a:cubicBezTo>
                    <a:cubicBezTo>
                      <a:pt x="11" y="42"/>
                      <a:pt x="10" y="41"/>
                      <a:pt x="10" y="41"/>
                    </a:cubicBezTo>
                    <a:cubicBezTo>
                      <a:pt x="11" y="39"/>
                      <a:pt x="12" y="37"/>
                      <a:pt x="13" y="35"/>
                    </a:cubicBezTo>
                    <a:cubicBezTo>
                      <a:pt x="16" y="31"/>
                      <a:pt x="20" y="26"/>
                      <a:pt x="24" y="23"/>
                    </a:cubicBezTo>
                    <a:cubicBezTo>
                      <a:pt x="24" y="23"/>
                      <a:pt x="24" y="23"/>
                      <a:pt x="24" y="24"/>
                    </a:cubicBezTo>
                    <a:cubicBezTo>
                      <a:pt x="25" y="25"/>
                      <a:pt x="27" y="25"/>
                      <a:pt x="28" y="25"/>
                    </a:cubicBezTo>
                    <a:cubicBezTo>
                      <a:pt x="29" y="26"/>
                      <a:pt x="30" y="26"/>
                      <a:pt x="32" y="26"/>
                    </a:cubicBezTo>
                    <a:cubicBezTo>
                      <a:pt x="33" y="26"/>
                      <a:pt x="34" y="26"/>
                      <a:pt x="35" y="26"/>
                    </a:cubicBezTo>
                    <a:cubicBezTo>
                      <a:pt x="39" y="25"/>
                      <a:pt x="43" y="25"/>
                      <a:pt x="47" y="26"/>
                    </a:cubicBezTo>
                    <a:cubicBezTo>
                      <a:pt x="48" y="26"/>
                      <a:pt x="49" y="27"/>
                      <a:pt x="50" y="27"/>
                    </a:cubicBezTo>
                    <a:cubicBezTo>
                      <a:pt x="51" y="27"/>
                      <a:pt x="52" y="28"/>
                      <a:pt x="53" y="28"/>
                    </a:cubicBezTo>
                    <a:cubicBezTo>
                      <a:pt x="53" y="29"/>
                      <a:pt x="53" y="29"/>
                      <a:pt x="53" y="30"/>
                    </a:cubicBezTo>
                    <a:cubicBezTo>
                      <a:pt x="53" y="30"/>
                      <a:pt x="53" y="30"/>
                      <a:pt x="53" y="31"/>
                    </a:cubicBezTo>
                    <a:cubicBezTo>
                      <a:pt x="53" y="31"/>
                      <a:pt x="53" y="31"/>
                      <a:pt x="53" y="31"/>
                    </a:cubicBezTo>
                    <a:cubicBezTo>
                      <a:pt x="52" y="32"/>
                      <a:pt x="52" y="32"/>
                      <a:pt x="52" y="32"/>
                    </a:cubicBezTo>
                    <a:cubicBezTo>
                      <a:pt x="52" y="33"/>
                      <a:pt x="51" y="34"/>
                      <a:pt x="51" y="35"/>
                    </a:cubicBezTo>
                    <a:cubicBezTo>
                      <a:pt x="51" y="37"/>
                      <a:pt x="51" y="38"/>
                      <a:pt x="51" y="39"/>
                    </a:cubicBezTo>
                    <a:cubicBezTo>
                      <a:pt x="52" y="42"/>
                      <a:pt x="53" y="44"/>
                      <a:pt x="54" y="45"/>
                    </a:cubicBezTo>
                    <a:cubicBezTo>
                      <a:pt x="54" y="46"/>
                      <a:pt x="54" y="47"/>
                      <a:pt x="54" y="48"/>
                    </a:cubicBezTo>
                    <a:cubicBezTo>
                      <a:pt x="54" y="48"/>
                      <a:pt x="54" y="48"/>
                      <a:pt x="54" y="49"/>
                    </a:cubicBezTo>
                    <a:cubicBezTo>
                      <a:pt x="54" y="49"/>
                      <a:pt x="53" y="49"/>
                      <a:pt x="53" y="50"/>
                    </a:cubicBezTo>
                    <a:cubicBezTo>
                      <a:pt x="52" y="52"/>
                      <a:pt x="51" y="54"/>
                      <a:pt x="50" y="56"/>
                    </a:cubicBezTo>
                    <a:cubicBezTo>
                      <a:pt x="50" y="58"/>
                      <a:pt x="50" y="59"/>
                      <a:pt x="51" y="61"/>
                    </a:cubicBezTo>
                    <a:cubicBezTo>
                      <a:pt x="52" y="62"/>
                      <a:pt x="53" y="63"/>
                      <a:pt x="54" y="63"/>
                    </a:cubicBezTo>
                    <a:cubicBezTo>
                      <a:pt x="56" y="64"/>
                      <a:pt x="57" y="64"/>
                      <a:pt x="58" y="64"/>
                    </a:cubicBezTo>
                    <a:cubicBezTo>
                      <a:pt x="59" y="64"/>
                      <a:pt x="61" y="64"/>
                      <a:pt x="62" y="63"/>
                    </a:cubicBezTo>
                    <a:cubicBezTo>
                      <a:pt x="63" y="63"/>
                      <a:pt x="64" y="62"/>
                      <a:pt x="65" y="61"/>
                    </a:cubicBezTo>
                    <a:cubicBezTo>
                      <a:pt x="66" y="60"/>
                      <a:pt x="66" y="59"/>
                      <a:pt x="67" y="58"/>
                    </a:cubicBezTo>
                    <a:cubicBezTo>
                      <a:pt x="68" y="56"/>
                      <a:pt x="69" y="54"/>
                      <a:pt x="70" y="53"/>
                    </a:cubicBezTo>
                    <a:cubicBezTo>
                      <a:pt x="72" y="52"/>
                      <a:pt x="73" y="51"/>
                      <a:pt x="75" y="51"/>
                    </a:cubicBezTo>
                    <a:cubicBezTo>
                      <a:pt x="76" y="51"/>
                      <a:pt x="77" y="51"/>
                      <a:pt x="78" y="51"/>
                    </a:cubicBezTo>
                    <a:cubicBezTo>
                      <a:pt x="79" y="51"/>
                      <a:pt x="79" y="51"/>
                      <a:pt x="79" y="51"/>
                    </a:cubicBezTo>
                    <a:cubicBezTo>
                      <a:pt x="80" y="52"/>
                      <a:pt x="81" y="52"/>
                      <a:pt x="81" y="52"/>
                    </a:cubicBezTo>
                    <a:cubicBezTo>
                      <a:pt x="82" y="52"/>
                      <a:pt x="84" y="52"/>
                      <a:pt x="85" y="52"/>
                    </a:cubicBezTo>
                    <a:cubicBezTo>
                      <a:pt x="86" y="51"/>
                      <a:pt x="87" y="51"/>
                      <a:pt x="88" y="50"/>
                    </a:cubicBezTo>
                    <a:cubicBezTo>
                      <a:pt x="89" y="49"/>
                      <a:pt x="90" y="47"/>
                      <a:pt x="90" y="46"/>
                    </a:cubicBezTo>
                    <a:cubicBezTo>
                      <a:pt x="91" y="45"/>
                      <a:pt x="91" y="44"/>
                      <a:pt x="91" y="43"/>
                    </a:cubicBezTo>
                    <a:cubicBezTo>
                      <a:pt x="91" y="42"/>
                      <a:pt x="91" y="41"/>
                      <a:pt x="91" y="40"/>
                    </a:cubicBezTo>
                    <a:cubicBezTo>
                      <a:pt x="91" y="39"/>
                      <a:pt x="92" y="39"/>
                      <a:pt x="92" y="39"/>
                    </a:cubicBezTo>
                    <a:cubicBezTo>
                      <a:pt x="92" y="38"/>
                      <a:pt x="92" y="38"/>
                      <a:pt x="92" y="38"/>
                    </a:cubicBezTo>
                    <a:cubicBezTo>
                      <a:pt x="92" y="38"/>
                      <a:pt x="92" y="38"/>
                      <a:pt x="92" y="38"/>
                    </a:cubicBezTo>
                    <a:cubicBezTo>
                      <a:pt x="92" y="38"/>
                      <a:pt x="92" y="38"/>
                      <a:pt x="92" y="38"/>
                    </a:cubicBezTo>
                    <a:cubicBezTo>
                      <a:pt x="93" y="38"/>
                      <a:pt x="93" y="38"/>
                      <a:pt x="94" y="38"/>
                    </a:cubicBezTo>
                    <a:cubicBezTo>
                      <a:pt x="94" y="39"/>
                      <a:pt x="95" y="40"/>
                      <a:pt x="96" y="40"/>
                    </a:cubicBezTo>
                    <a:cubicBezTo>
                      <a:pt x="97" y="42"/>
                      <a:pt x="98" y="44"/>
                      <a:pt x="98" y="46"/>
                    </a:cubicBezTo>
                    <a:cubicBezTo>
                      <a:pt x="98" y="47"/>
                      <a:pt x="99" y="48"/>
                      <a:pt x="99" y="49"/>
                    </a:cubicBezTo>
                    <a:cubicBezTo>
                      <a:pt x="99" y="49"/>
                      <a:pt x="99" y="50"/>
                      <a:pt x="99" y="50"/>
                    </a:cubicBezTo>
                    <a:cubicBezTo>
                      <a:pt x="99" y="51"/>
                      <a:pt x="99" y="51"/>
                      <a:pt x="99" y="52"/>
                    </a:cubicBezTo>
                    <a:cubicBezTo>
                      <a:pt x="99" y="53"/>
                      <a:pt x="100" y="54"/>
                      <a:pt x="100" y="55"/>
                    </a:cubicBezTo>
                    <a:cubicBezTo>
                      <a:pt x="101" y="56"/>
                      <a:pt x="101" y="57"/>
                      <a:pt x="101" y="57"/>
                    </a:cubicBezTo>
                    <a:cubicBezTo>
                      <a:pt x="102" y="57"/>
                      <a:pt x="103" y="58"/>
                      <a:pt x="103" y="58"/>
                    </a:cubicBezTo>
                    <a:cubicBezTo>
                      <a:pt x="104" y="58"/>
                      <a:pt x="104" y="58"/>
                      <a:pt x="104" y="58"/>
                    </a:cubicBezTo>
                    <a:cubicBezTo>
                      <a:pt x="103" y="59"/>
                      <a:pt x="103" y="59"/>
                      <a:pt x="103" y="59"/>
                    </a:cubicBezTo>
                    <a:cubicBezTo>
                      <a:pt x="103" y="60"/>
                      <a:pt x="102" y="61"/>
                      <a:pt x="102" y="62"/>
                    </a:cubicBezTo>
                    <a:cubicBezTo>
                      <a:pt x="101" y="64"/>
                      <a:pt x="100" y="66"/>
                      <a:pt x="100" y="68"/>
                    </a:cubicBezTo>
                    <a:cubicBezTo>
                      <a:pt x="100" y="69"/>
                      <a:pt x="100" y="71"/>
                      <a:pt x="101" y="72"/>
                    </a:cubicBezTo>
                    <a:cubicBezTo>
                      <a:pt x="101" y="73"/>
                      <a:pt x="102" y="73"/>
                      <a:pt x="102" y="74"/>
                    </a:cubicBezTo>
                    <a:cubicBezTo>
                      <a:pt x="103" y="74"/>
                      <a:pt x="104" y="75"/>
                      <a:pt x="105" y="75"/>
                    </a:cubicBezTo>
                    <a:cubicBezTo>
                      <a:pt x="105" y="75"/>
                      <a:pt x="106" y="74"/>
                      <a:pt x="107" y="74"/>
                    </a:cubicBezTo>
                    <a:cubicBezTo>
                      <a:pt x="107" y="74"/>
                      <a:pt x="108" y="73"/>
                      <a:pt x="108" y="73"/>
                    </a:cubicBezTo>
                    <a:cubicBezTo>
                      <a:pt x="109" y="72"/>
                      <a:pt x="110" y="71"/>
                      <a:pt x="111" y="70"/>
                    </a:cubicBezTo>
                    <a:cubicBezTo>
                      <a:pt x="112" y="68"/>
                      <a:pt x="113" y="66"/>
                      <a:pt x="114" y="64"/>
                    </a:cubicBezTo>
                    <a:cubicBezTo>
                      <a:pt x="114" y="62"/>
                      <a:pt x="115" y="60"/>
                      <a:pt x="116" y="58"/>
                    </a:cubicBezTo>
                    <a:cubicBezTo>
                      <a:pt x="116" y="56"/>
                      <a:pt x="116" y="56"/>
                      <a:pt x="116" y="56"/>
                    </a:cubicBezTo>
                    <a:cubicBezTo>
                      <a:pt x="117" y="55"/>
                      <a:pt x="117" y="55"/>
                      <a:pt x="117" y="55"/>
                    </a:cubicBezTo>
                    <a:cubicBezTo>
                      <a:pt x="117" y="55"/>
                      <a:pt x="117" y="55"/>
                      <a:pt x="117" y="55"/>
                    </a:cubicBezTo>
                    <a:cubicBezTo>
                      <a:pt x="117" y="55"/>
                      <a:pt x="117" y="55"/>
                      <a:pt x="117" y="55"/>
                    </a:cubicBezTo>
                    <a:cubicBezTo>
                      <a:pt x="117" y="55"/>
                      <a:pt x="118" y="55"/>
                      <a:pt x="118" y="56"/>
                    </a:cubicBezTo>
                    <a:cubicBezTo>
                      <a:pt x="120" y="56"/>
                      <a:pt x="123" y="56"/>
                      <a:pt x="125" y="55"/>
                    </a:cubicBezTo>
                    <a:cubicBezTo>
                      <a:pt x="126" y="54"/>
                      <a:pt x="127" y="54"/>
                      <a:pt x="128" y="53"/>
                    </a:cubicBezTo>
                    <a:cubicBezTo>
                      <a:pt x="129" y="53"/>
                      <a:pt x="129" y="53"/>
                      <a:pt x="129" y="53"/>
                    </a:cubicBezTo>
                    <a:cubicBezTo>
                      <a:pt x="132" y="63"/>
                      <a:pt x="132" y="73"/>
                      <a:pt x="130" y="83"/>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83" name="Rectangle 221">
                <a:extLst>
                  <a:ext uri="{FF2B5EF4-FFF2-40B4-BE49-F238E27FC236}">
                    <a16:creationId xmlns:a16="http://schemas.microsoft.com/office/drawing/2014/main" id="{43B3BFA5-3E79-4E56-B4D1-E8F50270C330}"/>
                  </a:ext>
                </a:extLst>
              </p:cNvPr>
              <p:cNvSpPr>
                <a:spLocks noChangeArrowheads="1"/>
              </p:cNvSpPr>
              <p:nvPr/>
            </p:nvSpPr>
            <p:spPr bwMode="auto">
              <a:xfrm>
                <a:off x="401638" y="1117601"/>
                <a:ext cx="1588" cy="1588"/>
              </a:xfrm>
              <a:prstGeom prst="rect">
                <a:avLst/>
              </a:pr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84" name="Freeform 222">
                <a:extLst>
                  <a:ext uri="{FF2B5EF4-FFF2-40B4-BE49-F238E27FC236}">
                    <a16:creationId xmlns:a16="http://schemas.microsoft.com/office/drawing/2014/main" id="{8AB73C96-36BA-465D-A0BA-7A82DF95E565}"/>
                  </a:ext>
                </a:extLst>
              </p:cNvPr>
              <p:cNvSpPr>
                <a:spLocks noEditPoints="1"/>
              </p:cNvSpPr>
              <p:nvPr/>
            </p:nvSpPr>
            <p:spPr bwMode="auto">
              <a:xfrm>
                <a:off x="365125" y="1181101"/>
                <a:ext cx="69850" cy="68263"/>
              </a:xfrm>
              <a:custGeom>
                <a:avLst/>
                <a:gdLst>
                  <a:gd name="T0" fmla="*/ 26 w 27"/>
                  <a:gd name="T1" fmla="*/ 2 h 26"/>
                  <a:gd name="T2" fmla="*/ 23 w 27"/>
                  <a:gd name="T3" fmla="*/ 1 h 26"/>
                  <a:gd name="T4" fmla="*/ 18 w 27"/>
                  <a:gd name="T5" fmla="*/ 1 h 26"/>
                  <a:gd name="T6" fmla="*/ 14 w 27"/>
                  <a:gd name="T7" fmla="*/ 3 h 26"/>
                  <a:gd name="T8" fmla="*/ 12 w 27"/>
                  <a:gd name="T9" fmla="*/ 4 h 26"/>
                  <a:gd name="T10" fmla="*/ 11 w 27"/>
                  <a:gd name="T11" fmla="*/ 5 h 26"/>
                  <a:gd name="T12" fmla="*/ 10 w 27"/>
                  <a:gd name="T13" fmla="*/ 5 h 26"/>
                  <a:gd name="T14" fmla="*/ 4 w 27"/>
                  <a:gd name="T15" fmla="*/ 12 h 26"/>
                  <a:gd name="T16" fmla="*/ 1 w 27"/>
                  <a:gd name="T17" fmla="*/ 16 h 26"/>
                  <a:gd name="T18" fmla="*/ 0 w 27"/>
                  <a:gd name="T19" fmla="*/ 21 h 26"/>
                  <a:gd name="T20" fmla="*/ 1 w 27"/>
                  <a:gd name="T21" fmla="*/ 23 h 26"/>
                  <a:gd name="T22" fmla="*/ 3 w 27"/>
                  <a:gd name="T23" fmla="*/ 25 h 26"/>
                  <a:gd name="T24" fmla="*/ 4 w 27"/>
                  <a:gd name="T25" fmla="*/ 25 h 26"/>
                  <a:gd name="T26" fmla="*/ 5 w 27"/>
                  <a:gd name="T27" fmla="*/ 26 h 26"/>
                  <a:gd name="T28" fmla="*/ 6 w 27"/>
                  <a:gd name="T29" fmla="*/ 26 h 26"/>
                  <a:gd name="T30" fmla="*/ 9 w 27"/>
                  <a:gd name="T31" fmla="*/ 25 h 26"/>
                  <a:gd name="T32" fmla="*/ 12 w 27"/>
                  <a:gd name="T33" fmla="*/ 22 h 26"/>
                  <a:gd name="T34" fmla="*/ 15 w 27"/>
                  <a:gd name="T35" fmla="*/ 18 h 26"/>
                  <a:gd name="T36" fmla="*/ 21 w 27"/>
                  <a:gd name="T37" fmla="*/ 13 h 26"/>
                  <a:gd name="T38" fmla="*/ 24 w 27"/>
                  <a:gd name="T39" fmla="*/ 10 h 26"/>
                  <a:gd name="T40" fmla="*/ 27 w 27"/>
                  <a:gd name="T41" fmla="*/ 5 h 26"/>
                  <a:gd name="T42" fmla="*/ 26 w 27"/>
                  <a:gd name="T43" fmla="*/ 3 h 26"/>
                  <a:gd name="T44" fmla="*/ 26 w 27"/>
                  <a:gd name="T45" fmla="*/ 2 h 26"/>
                  <a:gd name="T46" fmla="*/ 23 w 27"/>
                  <a:gd name="T47" fmla="*/ 5 h 26"/>
                  <a:gd name="T48" fmla="*/ 22 w 27"/>
                  <a:gd name="T49" fmla="*/ 8 h 26"/>
                  <a:gd name="T50" fmla="*/ 19 w 27"/>
                  <a:gd name="T51" fmla="*/ 10 h 26"/>
                  <a:gd name="T52" fmla="*/ 13 w 27"/>
                  <a:gd name="T53" fmla="*/ 16 h 26"/>
                  <a:gd name="T54" fmla="*/ 10 w 27"/>
                  <a:gd name="T55" fmla="*/ 20 h 26"/>
                  <a:gd name="T56" fmla="*/ 7 w 27"/>
                  <a:gd name="T57" fmla="*/ 22 h 26"/>
                  <a:gd name="T58" fmla="*/ 6 w 27"/>
                  <a:gd name="T59" fmla="*/ 23 h 26"/>
                  <a:gd name="T60" fmla="*/ 5 w 27"/>
                  <a:gd name="T61" fmla="*/ 22 h 26"/>
                  <a:gd name="T62" fmla="*/ 3 w 27"/>
                  <a:gd name="T63" fmla="*/ 20 h 26"/>
                  <a:gd name="T64" fmla="*/ 2 w 27"/>
                  <a:gd name="T65" fmla="*/ 20 h 26"/>
                  <a:gd name="T66" fmla="*/ 3 w 27"/>
                  <a:gd name="T67" fmla="*/ 20 h 26"/>
                  <a:gd name="T68" fmla="*/ 4 w 27"/>
                  <a:gd name="T69" fmla="*/ 17 h 26"/>
                  <a:gd name="T70" fmla="*/ 6 w 27"/>
                  <a:gd name="T71" fmla="*/ 14 h 26"/>
                  <a:gd name="T72" fmla="*/ 12 w 27"/>
                  <a:gd name="T73" fmla="*/ 8 h 26"/>
                  <a:gd name="T74" fmla="*/ 12 w 27"/>
                  <a:gd name="T75" fmla="*/ 7 h 26"/>
                  <a:gd name="T76" fmla="*/ 13 w 27"/>
                  <a:gd name="T77" fmla="*/ 7 h 26"/>
                  <a:gd name="T78" fmla="*/ 15 w 27"/>
                  <a:gd name="T79" fmla="*/ 6 h 26"/>
                  <a:gd name="T80" fmla="*/ 19 w 27"/>
                  <a:gd name="T81" fmla="*/ 4 h 26"/>
                  <a:gd name="T82" fmla="*/ 22 w 27"/>
                  <a:gd name="T83" fmla="*/ 4 h 26"/>
                  <a:gd name="T84" fmla="*/ 23 w 27"/>
                  <a:gd name="T85" fmla="*/ 4 h 26"/>
                  <a:gd name="T86" fmla="*/ 23 w 27"/>
                  <a:gd name="T8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 h="26">
                    <a:moveTo>
                      <a:pt x="26" y="2"/>
                    </a:moveTo>
                    <a:cubicBezTo>
                      <a:pt x="25" y="1"/>
                      <a:pt x="24" y="1"/>
                      <a:pt x="23" y="1"/>
                    </a:cubicBezTo>
                    <a:cubicBezTo>
                      <a:pt x="21" y="0"/>
                      <a:pt x="19" y="1"/>
                      <a:pt x="18" y="1"/>
                    </a:cubicBezTo>
                    <a:cubicBezTo>
                      <a:pt x="16" y="2"/>
                      <a:pt x="15" y="2"/>
                      <a:pt x="14" y="3"/>
                    </a:cubicBezTo>
                    <a:cubicBezTo>
                      <a:pt x="13" y="3"/>
                      <a:pt x="12" y="4"/>
                      <a:pt x="12" y="4"/>
                    </a:cubicBezTo>
                    <a:cubicBezTo>
                      <a:pt x="11" y="4"/>
                      <a:pt x="11" y="4"/>
                      <a:pt x="11" y="5"/>
                    </a:cubicBezTo>
                    <a:cubicBezTo>
                      <a:pt x="10" y="5"/>
                      <a:pt x="10" y="5"/>
                      <a:pt x="10" y="5"/>
                    </a:cubicBezTo>
                    <a:cubicBezTo>
                      <a:pt x="7" y="7"/>
                      <a:pt x="5" y="9"/>
                      <a:pt x="4" y="12"/>
                    </a:cubicBezTo>
                    <a:cubicBezTo>
                      <a:pt x="3" y="13"/>
                      <a:pt x="2" y="14"/>
                      <a:pt x="1" y="16"/>
                    </a:cubicBezTo>
                    <a:cubicBezTo>
                      <a:pt x="1" y="17"/>
                      <a:pt x="0" y="19"/>
                      <a:pt x="0" y="21"/>
                    </a:cubicBezTo>
                    <a:cubicBezTo>
                      <a:pt x="0" y="22"/>
                      <a:pt x="1" y="23"/>
                      <a:pt x="1" y="23"/>
                    </a:cubicBezTo>
                    <a:cubicBezTo>
                      <a:pt x="2" y="24"/>
                      <a:pt x="3" y="25"/>
                      <a:pt x="3" y="25"/>
                    </a:cubicBezTo>
                    <a:cubicBezTo>
                      <a:pt x="3" y="25"/>
                      <a:pt x="4" y="25"/>
                      <a:pt x="4" y="25"/>
                    </a:cubicBezTo>
                    <a:cubicBezTo>
                      <a:pt x="4" y="26"/>
                      <a:pt x="4" y="26"/>
                      <a:pt x="5" y="26"/>
                    </a:cubicBezTo>
                    <a:cubicBezTo>
                      <a:pt x="5" y="26"/>
                      <a:pt x="6" y="26"/>
                      <a:pt x="6" y="26"/>
                    </a:cubicBezTo>
                    <a:cubicBezTo>
                      <a:pt x="7" y="26"/>
                      <a:pt x="8" y="25"/>
                      <a:pt x="9" y="25"/>
                    </a:cubicBezTo>
                    <a:cubicBezTo>
                      <a:pt x="10" y="24"/>
                      <a:pt x="11" y="23"/>
                      <a:pt x="12" y="22"/>
                    </a:cubicBezTo>
                    <a:cubicBezTo>
                      <a:pt x="13" y="20"/>
                      <a:pt x="14" y="19"/>
                      <a:pt x="15" y="18"/>
                    </a:cubicBezTo>
                    <a:cubicBezTo>
                      <a:pt x="17" y="16"/>
                      <a:pt x="19" y="15"/>
                      <a:pt x="21" y="13"/>
                    </a:cubicBezTo>
                    <a:cubicBezTo>
                      <a:pt x="22" y="12"/>
                      <a:pt x="23" y="11"/>
                      <a:pt x="24" y="10"/>
                    </a:cubicBezTo>
                    <a:cubicBezTo>
                      <a:pt x="26" y="8"/>
                      <a:pt x="26" y="7"/>
                      <a:pt x="27" y="5"/>
                    </a:cubicBezTo>
                    <a:cubicBezTo>
                      <a:pt x="27" y="5"/>
                      <a:pt x="27" y="4"/>
                      <a:pt x="26" y="3"/>
                    </a:cubicBezTo>
                    <a:cubicBezTo>
                      <a:pt x="26" y="3"/>
                      <a:pt x="26" y="2"/>
                      <a:pt x="26" y="2"/>
                    </a:cubicBezTo>
                    <a:close/>
                    <a:moveTo>
                      <a:pt x="23" y="5"/>
                    </a:moveTo>
                    <a:cubicBezTo>
                      <a:pt x="23" y="6"/>
                      <a:pt x="23" y="7"/>
                      <a:pt x="22" y="8"/>
                    </a:cubicBezTo>
                    <a:cubicBezTo>
                      <a:pt x="21" y="9"/>
                      <a:pt x="20" y="10"/>
                      <a:pt x="19" y="10"/>
                    </a:cubicBezTo>
                    <a:cubicBezTo>
                      <a:pt x="17" y="12"/>
                      <a:pt x="15" y="14"/>
                      <a:pt x="13" y="16"/>
                    </a:cubicBezTo>
                    <a:cubicBezTo>
                      <a:pt x="12" y="17"/>
                      <a:pt x="11" y="19"/>
                      <a:pt x="10" y="20"/>
                    </a:cubicBezTo>
                    <a:cubicBezTo>
                      <a:pt x="9" y="21"/>
                      <a:pt x="8" y="22"/>
                      <a:pt x="7" y="22"/>
                    </a:cubicBezTo>
                    <a:cubicBezTo>
                      <a:pt x="7" y="23"/>
                      <a:pt x="6" y="23"/>
                      <a:pt x="6" y="23"/>
                    </a:cubicBezTo>
                    <a:cubicBezTo>
                      <a:pt x="6" y="23"/>
                      <a:pt x="5" y="23"/>
                      <a:pt x="5" y="22"/>
                    </a:cubicBezTo>
                    <a:cubicBezTo>
                      <a:pt x="4" y="22"/>
                      <a:pt x="3" y="21"/>
                      <a:pt x="3" y="20"/>
                    </a:cubicBezTo>
                    <a:cubicBezTo>
                      <a:pt x="2" y="20"/>
                      <a:pt x="2" y="20"/>
                      <a:pt x="2" y="20"/>
                    </a:cubicBezTo>
                    <a:cubicBezTo>
                      <a:pt x="3" y="20"/>
                      <a:pt x="3" y="20"/>
                      <a:pt x="3" y="20"/>
                    </a:cubicBezTo>
                    <a:cubicBezTo>
                      <a:pt x="3" y="19"/>
                      <a:pt x="4" y="18"/>
                      <a:pt x="4" y="17"/>
                    </a:cubicBezTo>
                    <a:cubicBezTo>
                      <a:pt x="5" y="16"/>
                      <a:pt x="5" y="15"/>
                      <a:pt x="6" y="14"/>
                    </a:cubicBezTo>
                    <a:cubicBezTo>
                      <a:pt x="8" y="11"/>
                      <a:pt x="10" y="9"/>
                      <a:pt x="12" y="8"/>
                    </a:cubicBezTo>
                    <a:cubicBezTo>
                      <a:pt x="12" y="8"/>
                      <a:pt x="12" y="7"/>
                      <a:pt x="12" y="7"/>
                    </a:cubicBezTo>
                    <a:cubicBezTo>
                      <a:pt x="13" y="7"/>
                      <a:pt x="13" y="7"/>
                      <a:pt x="13" y="7"/>
                    </a:cubicBezTo>
                    <a:cubicBezTo>
                      <a:pt x="14" y="6"/>
                      <a:pt x="14" y="6"/>
                      <a:pt x="15" y="6"/>
                    </a:cubicBezTo>
                    <a:cubicBezTo>
                      <a:pt x="16" y="5"/>
                      <a:pt x="18" y="5"/>
                      <a:pt x="19" y="4"/>
                    </a:cubicBezTo>
                    <a:cubicBezTo>
                      <a:pt x="20" y="4"/>
                      <a:pt x="21" y="4"/>
                      <a:pt x="22" y="4"/>
                    </a:cubicBezTo>
                    <a:cubicBezTo>
                      <a:pt x="23" y="4"/>
                      <a:pt x="23" y="4"/>
                      <a:pt x="23" y="4"/>
                    </a:cubicBezTo>
                    <a:cubicBezTo>
                      <a:pt x="23" y="4"/>
                      <a:pt x="24" y="4"/>
                      <a:pt x="23" y="5"/>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85" name="Freeform 223">
                <a:extLst>
                  <a:ext uri="{FF2B5EF4-FFF2-40B4-BE49-F238E27FC236}">
                    <a16:creationId xmlns:a16="http://schemas.microsoft.com/office/drawing/2014/main" id="{F9541391-3B28-472D-9ED7-A65A987AB48D}"/>
                  </a:ext>
                </a:extLst>
              </p:cNvPr>
              <p:cNvSpPr>
                <a:spLocks noEditPoints="1"/>
              </p:cNvSpPr>
              <p:nvPr/>
            </p:nvSpPr>
            <p:spPr bwMode="auto">
              <a:xfrm>
                <a:off x="377825" y="904876"/>
                <a:ext cx="109538" cy="188913"/>
              </a:xfrm>
              <a:custGeom>
                <a:avLst/>
                <a:gdLst>
                  <a:gd name="T0" fmla="*/ 3 w 42"/>
                  <a:gd name="T1" fmla="*/ 32 h 72"/>
                  <a:gd name="T2" fmla="*/ 7 w 42"/>
                  <a:gd name="T3" fmla="*/ 37 h 72"/>
                  <a:gd name="T4" fmla="*/ 9 w 42"/>
                  <a:gd name="T5" fmla="*/ 38 h 72"/>
                  <a:gd name="T6" fmla="*/ 10 w 42"/>
                  <a:gd name="T7" fmla="*/ 39 h 72"/>
                  <a:gd name="T8" fmla="*/ 11 w 42"/>
                  <a:gd name="T9" fmla="*/ 39 h 72"/>
                  <a:gd name="T10" fmla="*/ 21 w 42"/>
                  <a:gd name="T11" fmla="*/ 72 h 72"/>
                  <a:gd name="T12" fmla="*/ 31 w 42"/>
                  <a:gd name="T13" fmla="*/ 39 h 72"/>
                  <a:gd name="T14" fmla="*/ 32 w 42"/>
                  <a:gd name="T15" fmla="*/ 39 h 72"/>
                  <a:gd name="T16" fmla="*/ 33 w 42"/>
                  <a:gd name="T17" fmla="*/ 38 h 72"/>
                  <a:gd name="T18" fmla="*/ 35 w 42"/>
                  <a:gd name="T19" fmla="*/ 36 h 72"/>
                  <a:gd name="T20" fmla="*/ 39 w 42"/>
                  <a:gd name="T21" fmla="*/ 32 h 72"/>
                  <a:gd name="T22" fmla="*/ 42 w 42"/>
                  <a:gd name="T23" fmla="*/ 21 h 72"/>
                  <a:gd name="T24" fmla="*/ 39 w 42"/>
                  <a:gd name="T25" fmla="*/ 10 h 72"/>
                  <a:gd name="T26" fmla="*/ 31 w 42"/>
                  <a:gd name="T27" fmla="*/ 2 h 72"/>
                  <a:gd name="T28" fmla="*/ 21 w 42"/>
                  <a:gd name="T29" fmla="*/ 0 h 72"/>
                  <a:gd name="T30" fmla="*/ 10 w 42"/>
                  <a:gd name="T31" fmla="*/ 3 h 72"/>
                  <a:gd name="T32" fmla="*/ 2 w 42"/>
                  <a:gd name="T33" fmla="*/ 11 h 72"/>
                  <a:gd name="T34" fmla="*/ 0 w 42"/>
                  <a:gd name="T35" fmla="*/ 22 h 72"/>
                  <a:gd name="T36" fmla="*/ 3 w 42"/>
                  <a:gd name="T37" fmla="*/ 32 h 72"/>
                  <a:gd name="T38" fmla="*/ 5 w 42"/>
                  <a:gd name="T39" fmla="*/ 12 h 72"/>
                  <a:gd name="T40" fmla="*/ 11 w 42"/>
                  <a:gd name="T41" fmla="*/ 5 h 72"/>
                  <a:gd name="T42" fmla="*/ 30 w 42"/>
                  <a:gd name="T43" fmla="*/ 5 h 72"/>
                  <a:gd name="T44" fmla="*/ 37 w 42"/>
                  <a:gd name="T45" fmla="*/ 12 h 72"/>
                  <a:gd name="T46" fmla="*/ 39 w 42"/>
                  <a:gd name="T47" fmla="*/ 21 h 72"/>
                  <a:gd name="T48" fmla="*/ 36 w 42"/>
                  <a:gd name="T49" fmla="*/ 30 h 72"/>
                  <a:gd name="T50" fmla="*/ 33 w 42"/>
                  <a:gd name="T51" fmla="*/ 34 h 72"/>
                  <a:gd name="T52" fmla="*/ 31 w 42"/>
                  <a:gd name="T53" fmla="*/ 36 h 72"/>
                  <a:gd name="T54" fmla="*/ 30 w 42"/>
                  <a:gd name="T55" fmla="*/ 36 h 72"/>
                  <a:gd name="T56" fmla="*/ 30 w 42"/>
                  <a:gd name="T57" fmla="*/ 37 h 72"/>
                  <a:gd name="T58" fmla="*/ 29 w 42"/>
                  <a:gd name="T59" fmla="*/ 37 h 72"/>
                  <a:gd name="T60" fmla="*/ 21 w 42"/>
                  <a:gd name="T61" fmla="*/ 62 h 72"/>
                  <a:gd name="T62" fmla="*/ 13 w 42"/>
                  <a:gd name="T63" fmla="*/ 37 h 72"/>
                  <a:gd name="T64" fmla="*/ 12 w 42"/>
                  <a:gd name="T65" fmla="*/ 37 h 72"/>
                  <a:gd name="T66" fmla="*/ 12 w 42"/>
                  <a:gd name="T67" fmla="*/ 36 h 72"/>
                  <a:gd name="T68" fmla="*/ 11 w 42"/>
                  <a:gd name="T69" fmla="*/ 36 h 72"/>
                  <a:gd name="T70" fmla="*/ 9 w 42"/>
                  <a:gd name="T71" fmla="*/ 34 h 72"/>
                  <a:gd name="T72" fmla="*/ 6 w 42"/>
                  <a:gd name="T73" fmla="*/ 31 h 72"/>
                  <a:gd name="T74" fmla="*/ 3 w 42"/>
                  <a:gd name="T75" fmla="*/ 22 h 72"/>
                  <a:gd name="T76" fmla="*/ 5 w 42"/>
                  <a:gd name="T77"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72">
                    <a:moveTo>
                      <a:pt x="3" y="32"/>
                    </a:moveTo>
                    <a:cubicBezTo>
                      <a:pt x="4" y="34"/>
                      <a:pt x="5" y="35"/>
                      <a:pt x="7" y="37"/>
                    </a:cubicBezTo>
                    <a:cubicBezTo>
                      <a:pt x="7" y="37"/>
                      <a:pt x="8" y="38"/>
                      <a:pt x="9" y="38"/>
                    </a:cubicBezTo>
                    <a:cubicBezTo>
                      <a:pt x="9" y="39"/>
                      <a:pt x="10" y="39"/>
                      <a:pt x="10" y="39"/>
                    </a:cubicBezTo>
                    <a:cubicBezTo>
                      <a:pt x="11" y="39"/>
                      <a:pt x="11" y="39"/>
                      <a:pt x="11" y="39"/>
                    </a:cubicBezTo>
                    <a:cubicBezTo>
                      <a:pt x="21" y="72"/>
                      <a:pt x="21" y="72"/>
                      <a:pt x="21" y="72"/>
                    </a:cubicBezTo>
                    <a:cubicBezTo>
                      <a:pt x="31" y="39"/>
                      <a:pt x="31" y="39"/>
                      <a:pt x="31" y="39"/>
                    </a:cubicBezTo>
                    <a:cubicBezTo>
                      <a:pt x="32" y="39"/>
                      <a:pt x="32" y="39"/>
                      <a:pt x="32" y="39"/>
                    </a:cubicBezTo>
                    <a:cubicBezTo>
                      <a:pt x="32" y="39"/>
                      <a:pt x="33" y="39"/>
                      <a:pt x="33" y="38"/>
                    </a:cubicBezTo>
                    <a:cubicBezTo>
                      <a:pt x="34" y="38"/>
                      <a:pt x="35" y="37"/>
                      <a:pt x="35" y="36"/>
                    </a:cubicBezTo>
                    <a:cubicBezTo>
                      <a:pt x="37" y="35"/>
                      <a:pt x="38" y="34"/>
                      <a:pt x="39" y="32"/>
                    </a:cubicBezTo>
                    <a:cubicBezTo>
                      <a:pt x="41" y="29"/>
                      <a:pt x="42" y="25"/>
                      <a:pt x="42" y="21"/>
                    </a:cubicBezTo>
                    <a:cubicBezTo>
                      <a:pt x="42" y="17"/>
                      <a:pt x="41" y="13"/>
                      <a:pt x="39" y="10"/>
                    </a:cubicBezTo>
                    <a:cubicBezTo>
                      <a:pt x="37" y="7"/>
                      <a:pt x="35" y="4"/>
                      <a:pt x="31" y="2"/>
                    </a:cubicBezTo>
                    <a:cubicBezTo>
                      <a:pt x="28" y="1"/>
                      <a:pt x="24" y="0"/>
                      <a:pt x="21" y="0"/>
                    </a:cubicBezTo>
                    <a:cubicBezTo>
                      <a:pt x="17" y="0"/>
                      <a:pt x="13" y="1"/>
                      <a:pt x="10" y="3"/>
                    </a:cubicBezTo>
                    <a:cubicBezTo>
                      <a:pt x="7" y="5"/>
                      <a:pt x="4" y="8"/>
                      <a:pt x="2" y="11"/>
                    </a:cubicBezTo>
                    <a:cubicBezTo>
                      <a:pt x="0" y="14"/>
                      <a:pt x="0" y="18"/>
                      <a:pt x="0" y="22"/>
                    </a:cubicBezTo>
                    <a:cubicBezTo>
                      <a:pt x="0" y="25"/>
                      <a:pt x="1" y="29"/>
                      <a:pt x="3" y="32"/>
                    </a:cubicBezTo>
                    <a:close/>
                    <a:moveTo>
                      <a:pt x="5" y="12"/>
                    </a:moveTo>
                    <a:cubicBezTo>
                      <a:pt x="6" y="10"/>
                      <a:pt x="9" y="7"/>
                      <a:pt x="11" y="5"/>
                    </a:cubicBezTo>
                    <a:cubicBezTo>
                      <a:pt x="17" y="2"/>
                      <a:pt x="24" y="2"/>
                      <a:pt x="30" y="5"/>
                    </a:cubicBezTo>
                    <a:cubicBezTo>
                      <a:pt x="33" y="7"/>
                      <a:pt x="35" y="9"/>
                      <a:pt x="37" y="12"/>
                    </a:cubicBezTo>
                    <a:cubicBezTo>
                      <a:pt x="38" y="14"/>
                      <a:pt x="39" y="18"/>
                      <a:pt x="39" y="21"/>
                    </a:cubicBezTo>
                    <a:cubicBezTo>
                      <a:pt x="39" y="24"/>
                      <a:pt x="38" y="27"/>
                      <a:pt x="36" y="30"/>
                    </a:cubicBezTo>
                    <a:cubicBezTo>
                      <a:pt x="35" y="32"/>
                      <a:pt x="34" y="33"/>
                      <a:pt x="33" y="34"/>
                    </a:cubicBezTo>
                    <a:cubicBezTo>
                      <a:pt x="33" y="35"/>
                      <a:pt x="32" y="35"/>
                      <a:pt x="31" y="36"/>
                    </a:cubicBezTo>
                    <a:cubicBezTo>
                      <a:pt x="31" y="36"/>
                      <a:pt x="31" y="36"/>
                      <a:pt x="30" y="36"/>
                    </a:cubicBezTo>
                    <a:cubicBezTo>
                      <a:pt x="30" y="37"/>
                      <a:pt x="30" y="37"/>
                      <a:pt x="30" y="37"/>
                    </a:cubicBezTo>
                    <a:cubicBezTo>
                      <a:pt x="29" y="37"/>
                      <a:pt x="29" y="37"/>
                      <a:pt x="29" y="37"/>
                    </a:cubicBezTo>
                    <a:cubicBezTo>
                      <a:pt x="21" y="62"/>
                      <a:pt x="21" y="62"/>
                      <a:pt x="21" y="62"/>
                    </a:cubicBezTo>
                    <a:cubicBezTo>
                      <a:pt x="13" y="37"/>
                      <a:pt x="13" y="37"/>
                      <a:pt x="13" y="37"/>
                    </a:cubicBezTo>
                    <a:cubicBezTo>
                      <a:pt x="12" y="37"/>
                      <a:pt x="12" y="37"/>
                      <a:pt x="12" y="37"/>
                    </a:cubicBezTo>
                    <a:cubicBezTo>
                      <a:pt x="12" y="36"/>
                      <a:pt x="12" y="36"/>
                      <a:pt x="12" y="36"/>
                    </a:cubicBezTo>
                    <a:cubicBezTo>
                      <a:pt x="11" y="36"/>
                      <a:pt x="11" y="36"/>
                      <a:pt x="11" y="36"/>
                    </a:cubicBezTo>
                    <a:cubicBezTo>
                      <a:pt x="10" y="35"/>
                      <a:pt x="9" y="35"/>
                      <a:pt x="9" y="34"/>
                    </a:cubicBezTo>
                    <a:cubicBezTo>
                      <a:pt x="8" y="33"/>
                      <a:pt x="7" y="32"/>
                      <a:pt x="6" y="31"/>
                    </a:cubicBezTo>
                    <a:cubicBezTo>
                      <a:pt x="4" y="28"/>
                      <a:pt x="3" y="25"/>
                      <a:pt x="3" y="22"/>
                    </a:cubicBezTo>
                    <a:cubicBezTo>
                      <a:pt x="3" y="18"/>
                      <a:pt x="3" y="15"/>
                      <a:pt x="5" y="12"/>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86" name="Freeform 224">
                <a:extLst>
                  <a:ext uri="{FF2B5EF4-FFF2-40B4-BE49-F238E27FC236}">
                    <a16:creationId xmlns:a16="http://schemas.microsoft.com/office/drawing/2014/main" id="{382A3153-D615-46C9-B8F9-B2453F36CBAC}"/>
                  </a:ext>
                </a:extLst>
              </p:cNvPr>
              <p:cNvSpPr>
                <a:spLocks noEditPoints="1"/>
              </p:cNvSpPr>
              <p:nvPr/>
            </p:nvSpPr>
            <p:spPr bwMode="auto">
              <a:xfrm>
                <a:off x="403225" y="930276"/>
                <a:ext cx="58738" cy="58738"/>
              </a:xfrm>
              <a:custGeom>
                <a:avLst/>
                <a:gdLst>
                  <a:gd name="T0" fmla="*/ 11 w 22"/>
                  <a:gd name="T1" fmla="*/ 22 h 22"/>
                  <a:gd name="T2" fmla="*/ 19 w 22"/>
                  <a:gd name="T3" fmla="*/ 19 h 22"/>
                  <a:gd name="T4" fmla="*/ 22 w 22"/>
                  <a:gd name="T5" fmla="*/ 11 h 22"/>
                  <a:gd name="T6" fmla="*/ 19 w 22"/>
                  <a:gd name="T7" fmla="*/ 3 h 22"/>
                  <a:gd name="T8" fmla="*/ 11 w 22"/>
                  <a:gd name="T9" fmla="*/ 0 h 22"/>
                  <a:gd name="T10" fmla="*/ 3 w 22"/>
                  <a:gd name="T11" fmla="*/ 3 h 22"/>
                  <a:gd name="T12" fmla="*/ 0 w 22"/>
                  <a:gd name="T13" fmla="*/ 11 h 22"/>
                  <a:gd name="T14" fmla="*/ 3 w 22"/>
                  <a:gd name="T15" fmla="*/ 19 h 22"/>
                  <a:gd name="T16" fmla="*/ 11 w 22"/>
                  <a:gd name="T17" fmla="*/ 22 h 22"/>
                  <a:gd name="T18" fmla="*/ 5 w 22"/>
                  <a:gd name="T19" fmla="*/ 5 h 22"/>
                  <a:gd name="T20" fmla="*/ 11 w 22"/>
                  <a:gd name="T21" fmla="*/ 3 h 22"/>
                  <a:gd name="T22" fmla="*/ 17 w 22"/>
                  <a:gd name="T23" fmla="*/ 5 h 22"/>
                  <a:gd name="T24" fmla="*/ 19 w 22"/>
                  <a:gd name="T25" fmla="*/ 11 h 22"/>
                  <a:gd name="T26" fmla="*/ 17 w 22"/>
                  <a:gd name="T27" fmla="*/ 17 h 22"/>
                  <a:gd name="T28" fmla="*/ 11 w 22"/>
                  <a:gd name="T29" fmla="*/ 19 h 22"/>
                  <a:gd name="T30" fmla="*/ 5 w 22"/>
                  <a:gd name="T31" fmla="*/ 17 h 22"/>
                  <a:gd name="T32" fmla="*/ 3 w 22"/>
                  <a:gd name="T33" fmla="*/ 11 h 22"/>
                  <a:gd name="T34" fmla="*/ 5 w 22"/>
                  <a:gd name="T3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1" y="22"/>
                    </a:moveTo>
                    <a:cubicBezTo>
                      <a:pt x="14" y="22"/>
                      <a:pt x="17" y="21"/>
                      <a:pt x="19" y="19"/>
                    </a:cubicBezTo>
                    <a:cubicBezTo>
                      <a:pt x="21" y="17"/>
                      <a:pt x="22" y="14"/>
                      <a:pt x="22" y="11"/>
                    </a:cubicBezTo>
                    <a:cubicBezTo>
                      <a:pt x="22" y="8"/>
                      <a:pt x="21" y="5"/>
                      <a:pt x="19" y="3"/>
                    </a:cubicBezTo>
                    <a:cubicBezTo>
                      <a:pt x="17" y="1"/>
                      <a:pt x="14" y="0"/>
                      <a:pt x="11" y="0"/>
                    </a:cubicBezTo>
                    <a:cubicBezTo>
                      <a:pt x="8" y="0"/>
                      <a:pt x="5" y="1"/>
                      <a:pt x="3" y="3"/>
                    </a:cubicBezTo>
                    <a:cubicBezTo>
                      <a:pt x="1" y="5"/>
                      <a:pt x="0" y="8"/>
                      <a:pt x="0" y="11"/>
                    </a:cubicBezTo>
                    <a:cubicBezTo>
                      <a:pt x="0" y="14"/>
                      <a:pt x="1" y="17"/>
                      <a:pt x="3" y="19"/>
                    </a:cubicBezTo>
                    <a:cubicBezTo>
                      <a:pt x="5" y="21"/>
                      <a:pt x="8" y="22"/>
                      <a:pt x="11" y="22"/>
                    </a:cubicBezTo>
                    <a:close/>
                    <a:moveTo>
                      <a:pt x="5" y="5"/>
                    </a:moveTo>
                    <a:cubicBezTo>
                      <a:pt x="7" y="3"/>
                      <a:pt x="9" y="3"/>
                      <a:pt x="11" y="3"/>
                    </a:cubicBezTo>
                    <a:cubicBezTo>
                      <a:pt x="13" y="3"/>
                      <a:pt x="15" y="3"/>
                      <a:pt x="17" y="5"/>
                    </a:cubicBezTo>
                    <a:cubicBezTo>
                      <a:pt x="18" y="7"/>
                      <a:pt x="19" y="9"/>
                      <a:pt x="19" y="11"/>
                    </a:cubicBezTo>
                    <a:cubicBezTo>
                      <a:pt x="19" y="13"/>
                      <a:pt x="18" y="15"/>
                      <a:pt x="17" y="17"/>
                    </a:cubicBezTo>
                    <a:cubicBezTo>
                      <a:pt x="15" y="18"/>
                      <a:pt x="13" y="19"/>
                      <a:pt x="11" y="19"/>
                    </a:cubicBezTo>
                    <a:cubicBezTo>
                      <a:pt x="9" y="19"/>
                      <a:pt x="7" y="18"/>
                      <a:pt x="5" y="17"/>
                    </a:cubicBezTo>
                    <a:cubicBezTo>
                      <a:pt x="4" y="15"/>
                      <a:pt x="3" y="13"/>
                      <a:pt x="3" y="11"/>
                    </a:cubicBezTo>
                    <a:cubicBezTo>
                      <a:pt x="3" y="9"/>
                      <a:pt x="4" y="7"/>
                      <a:pt x="5" y="5"/>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87" name="Freeform 225">
                <a:extLst>
                  <a:ext uri="{FF2B5EF4-FFF2-40B4-BE49-F238E27FC236}">
                    <a16:creationId xmlns:a16="http://schemas.microsoft.com/office/drawing/2014/main" id="{091896EF-BE49-4174-B0D1-547FAE477CE7}"/>
                  </a:ext>
                </a:extLst>
              </p:cNvPr>
              <p:cNvSpPr>
                <a:spLocks noEditPoints="1"/>
              </p:cNvSpPr>
              <p:nvPr/>
            </p:nvSpPr>
            <p:spPr bwMode="auto">
              <a:xfrm>
                <a:off x="417513" y="944564"/>
                <a:ext cx="28575" cy="28575"/>
              </a:xfrm>
              <a:custGeom>
                <a:avLst/>
                <a:gdLst>
                  <a:gd name="T0" fmla="*/ 6 w 11"/>
                  <a:gd name="T1" fmla="*/ 11 h 11"/>
                  <a:gd name="T2" fmla="*/ 10 w 11"/>
                  <a:gd name="T3" fmla="*/ 10 h 11"/>
                  <a:gd name="T4" fmla="*/ 11 w 11"/>
                  <a:gd name="T5" fmla="*/ 6 h 11"/>
                  <a:gd name="T6" fmla="*/ 10 w 11"/>
                  <a:gd name="T7" fmla="*/ 2 h 11"/>
                  <a:gd name="T8" fmla="*/ 6 w 11"/>
                  <a:gd name="T9" fmla="*/ 0 h 11"/>
                  <a:gd name="T10" fmla="*/ 2 w 11"/>
                  <a:gd name="T11" fmla="*/ 2 h 11"/>
                  <a:gd name="T12" fmla="*/ 0 w 11"/>
                  <a:gd name="T13" fmla="*/ 6 h 11"/>
                  <a:gd name="T14" fmla="*/ 2 w 11"/>
                  <a:gd name="T15" fmla="*/ 10 h 11"/>
                  <a:gd name="T16" fmla="*/ 6 w 11"/>
                  <a:gd name="T17" fmla="*/ 11 h 11"/>
                  <a:gd name="T18" fmla="*/ 6 w 11"/>
                  <a:gd name="T19" fmla="*/ 3 h 11"/>
                  <a:gd name="T20" fmla="*/ 8 w 11"/>
                  <a:gd name="T21" fmla="*/ 6 h 11"/>
                  <a:gd name="T22" fmla="*/ 6 w 11"/>
                  <a:gd name="T23" fmla="*/ 8 h 11"/>
                  <a:gd name="T24" fmla="*/ 4 w 11"/>
                  <a:gd name="T25" fmla="*/ 6 h 11"/>
                  <a:gd name="T26" fmla="*/ 6 w 11"/>
                  <a:gd name="T2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6" y="11"/>
                    </a:moveTo>
                    <a:cubicBezTo>
                      <a:pt x="7" y="11"/>
                      <a:pt x="9" y="11"/>
                      <a:pt x="10" y="10"/>
                    </a:cubicBezTo>
                    <a:cubicBezTo>
                      <a:pt x="11" y="9"/>
                      <a:pt x="11" y="7"/>
                      <a:pt x="11" y="6"/>
                    </a:cubicBezTo>
                    <a:cubicBezTo>
                      <a:pt x="11" y="4"/>
                      <a:pt x="11" y="3"/>
                      <a:pt x="10" y="2"/>
                    </a:cubicBezTo>
                    <a:cubicBezTo>
                      <a:pt x="9" y="1"/>
                      <a:pt x="7" y="0"/>
                      <a:pt x="6" y="0"/>
                    </a:cubicBezTo>
                    <a:cubicBezTo>
                      <a:pt x="4" y="0"/>
                      <a:pt x="3" y="1"/>
                      <a:pt x="2" y="2"/>
                    </a:cubicBezTo>
                    <a:cubicBezTo>
                      <a:pt x="1" y="3"/>
                      <a:pt x="0" y="4"/>
                      <a:pt x="0" y="6"/>
                    </a:cubicBezTo>
                    <a:cubicBezTo>
                      <a:pt x="0" y="7"/>
                      <a:pt x="1" y="9"/>
                      <a:pt x="2" y="10"/>
                    </a:cubicBezTo>
                    <a:cubicBezTo>
                      <a:pt x="3" y="11"/>
                      <a:pt x="4" y="11"/>
                      <a:pt x="6" y="11"/>
                    </a:cubicBezTo>
                    <a:close/>
                    <a:moveTo>
                      <a:pt x="6" y="3"/>
                    </a:moveTo>
                    <a:cubicBezTo>
                      <a:pt x="7" y="3"/>
                      <a:pt x="8" y="5"/>
                      <a:pt x="8" y="6"/>
                    </a:cubicBezTo>
                    <a:cubicBezTo>
                      <a:pt x="8" y="7"/>
                      <a:pt x="7" y="8"/>
                      <a:pt x="6" y="8"/>
                    </a:cubicBezTo>
                    <a:cubicBezTo>
                      <a:pt x="5" y="8"/>
                      <a:pt x="3" y="7"/>
                      <a:pt x="4" y="6"/>
                    </a:cubicBezTo>
                    <a:cubicBezTo>
                      <a:pt x="3" y="5"/>
                      <a:pt x="5" y="3"/>
                      <a:pt x="6" y="3"/>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88" name="Freeform 226">
                <a:extLst>
                  <a:ext uri="{FF2B5EF4-FFF2-40B4-BE49-F238E27FC236}">
                    <a16:creationId xmlns:a16="http://schemas.microsoft.com/office/drawing/2014/main" id="{7AE805DD-5009-4B35-8EB2-09FD54188D19}"/>
                  </a:ext>
                </a:extLst>
              </p:cNvPr>
              <p:cNvSpPr>
                <a:spLocks/>
              </p:cNvSpPr>
              <p:nvPr/>
            </p:nvSpPr>
            <p:spPr bwMode="auto">
              <a:xfrm>
                <a:off x="290513" y="1338264"/>
                <a:ext cx="14288" cy="7938"/>
              </a:xfrm>
              <a:custGeom>
                <a:avLst/>
                <a:gdLst>
                  <a:gd name="T0" fmla="*/ 0 w 5"/>
                  <a:gd name="T1" fmla="*/ 3 h 3"/>
                  <a:gd name="T2" fmla="*/ 5 w 5"/>
                  <a:gd name="T3" fmla="*/ 3 h 3"/>
                  <a:gd name="T4" fmla="*/ 5 w 5"/>
                  <a:gd name="T5" fmla="*/ 0 h 3"/>
                  <a:gd name="T6" fmla="*/ 1 w 5"/>
                  <a:gd name="T7" fmla="*/ 0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2" y="3"/>
                      <a:pt x="4" y="3"/>
                      <a:pt x="5" y="3"/>
                    </a:cubicBezTo>
                    <a:cubicBezTo>
                      <a:pt x="5" y="0"/>
                      <a:pt x="5" y="0"/>
                      <a:pt x="5" y="0"/>
                    </a:cubicBezTo>
                    <a:cubicBezTo>
                      <a:pt x="4" y="0"/>
                      <a:pt x="2" y="0"/>
                      <a:pt x="1" y="0"/>
                    </a:cubicBezTo>
                    <a:lnTo>
                      <a:pt x="0" y="3"/>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89" name="Freeform 227">
                <a:extLst>
                  <a:ext uri="{FF2B5EF4-FFF2-40B4-BE49-F238E27FC236}">
                    <a16:creationId xmlns:a16="http://schemas.microsoft.com/office/drawing/2014/main" id="{9B40C85D-31F1-4F80-A2E2-DFEDBE250BFB}"/>
                  </a:ext>
                </a:extLst>
              </p:cNvPr>
              <p:cNvSpPr>
                <a:spLocks/>
              </p:cNvSpPr>
              <p:nvPr/>
            </p:nvSpPr>
            <p:spPr bwMode="auto">
              <a:xfrm>
                <a:off x="265113" y="1335089"/>
                <a:ext cx="15875" cy="11113"/>
              </a:xfrm>
              <a:custGeom>
                <a:avLst/>
                <a:gdLst>
                  <a:gd name="T0" fmla="*/ 0 w 6"/>
                  <a:gd name="T1" fmla="*/ 3 h 4"/>
                  <a:gd name="T2" fmla="*/ 5 w 6"/>
                  <a:gd name="T3" fmla="*/ 4 h 4"/>
                  <a:gd name="T4" fmla="*/ 6 w 6"/>
                  <a:gd name="T5" fmla="*/ 1 h 4"/>
                  <a:gd name="T6" fmla="*/ 1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3"/>
                      <a:pt x="4" y="4"/>
                      <a:pt x="5" y="4"/>
                    </a:cubicBezTo>
                    <a:cubicBezTo>
                      <a:pt x="6" y="1"/>
                      <a:pt x="6" y="1"/>
                      <a:pt x="6" y="1"/>
                    </a:cubicBezTo>
                    <a:cubicBezTo>
                      <a:pt x="4" y="0"/>
                      <a:pt x="3" y="0"/>
                      <a:pt x="1" y="0"/>
                    </a:cubicBezTo>
                    <a:lnTo>
                      <a:pt x="0" y="3"/>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0" name="Freeform 228">
                <a:extLst>
                  <a:ext uri="{FF2B5EF4-FFF2-40B4-BE49-F238E27FC236}">
                    <a16:creationId xmlns:a16="http://schemas.microsoft.com/office/drawing/2014/main" id="{00C917EA-FD66-4D88-A740-BCA9901F6388}"/>
                  </a:ext>
                </a:extLst>
              </p:cNvPr>
              <p:cNvSpPr>
                <a:spLocks/>
              </p:cNvSpPr>
              <p:nvPr/>
            </p:nvSpPr>
            <p:spPr bwMode="auto">
              <a:xfrm>
                <a:off x="241300" y="1327151"/>
                <a:ext cx="12700" cy="14288"/>
              </a:xfrm>
              <a:custGeom>
                <a:avLst/>
                <a:gdLst>
                  <a:gd name="T0" fmla="*/ 0 w 5"/>
                  <a:gd name="T1" fmla="*/ 3 h 5"/>
                  <a:gd name="T2" fmla="*/ 4 w 5"/>
                  <a:gd name="T3" fmla="*/ 5 h 5"/>
                  <a:gd name="T4" fmla="*/ 5 w 5"/>
                  <a:gd name="T5" fmla="*/ 2 h 5"/>
                  <a:gd name="T6" fmla="*/ 1 w 5"/>
                  <a:gd name="T7" fmla="*/ 0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1" y="4"/>
                      <a:pt x="3" y="4"/>
                      <a:pt x="4" y="5"/>
                    </a:cubicBezTo>
                    <a:cubicBezTo>
                      <a:pt x="5" y="2"/>
                      <a:pt x="5" y="2"/>
                      <a:pt x="5" y="2"/>
                    </a:cubicBezTo>
                    <a:cubicBezTo>
                      <a:pt x="4" y="1"/>
                      <a:pt x="2" y="1"/>
                      <a:pt x="1" y="0"/>
                    </a:cubicBezTo>
                    <a:lnTo>
                      <a:pt x="0" y="3"/>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1" name="Freeform 229">
                <a:extLst>
                  <a:ext uri="{FF2B5EF4-FFF2-40B4-BE49-F238E27FC236}">
                    <a16:creationId xmlns:a16="http://schemas.microsoft.com/office/drawing/2014/main" id="{04AD99CE-4BE8-4B0E-AFA7-882DDB25F9D4}"/>
                  </a:ext>
                </a:extLst>
              </p:cNvPr>
              <p:cNvSpPr>
                <a:spLocks/>
              </p:cNvSpPr>
              <p:nvPr/>
            </p:nvSpPr>
            <p:spPr bwMode="auto">
              <a:xfrm>
                <a:off x="214313" y="1319214"/>
                <a:ext cx="15875" cy="14288"/>
              </a:xfrm>
              <a:custGeom>
                <a:avLst/>
                <a:gdLst>
                  <a:gd name="T0" fmla="*/ 0 w 6"/>
                  <a:gd name="T1" fmla="*/ 2 h 5"/>
                  <a:gd name="T2" fmla="*/ 5 w 6"/>
                  <a:gd name="T3" fmla="*/ 5 h 5"/>
                  <a:gd name="T4" fmla="*/ 6 w 6"/>
                  <a:gd name="T5" fmla="*/ 2 h 5"/>
                  <a:gd name="T6" fmla="*/ 2 w 6"/>
                  <a:gd name="T7" fmla="*/ 0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2" y="3"/>
                      <a:pt x="3" y="4"/>
                      <a:pt x="5" y="5"/>
                    </a:cubicBezTo>
                    <a:cubicBezTo>
                      <a:pt x="6" y="2"/>
                      <a:pt x="6" y="2"/>
                      <a:pt x="6" y="2"/>
                    </a:cubicBezTo>
                    <a:cubicBezTo>
                      <a:pt x="5" y="1"/>
                      <a:pt x="3" y="0"/>
                      <a:pt x="2" y="0"/>
                    </a:cubicBezTo>
                    <a:lnTo>
                      <a:pt x="0" y="2"/>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2" name="Freeform 230">
                <a:extLst>
                  <a:ext uri="{FF2B5EF4-FFF2-40B4-BE49-F238E27FC236}">
                    <a16:creationId xmlns:a16="http://schemas.microsoft.com/office/drawing/2014/main" id="{AF34BE65-2454-4F37-BA1C-2D7E353F2B24}"/>
                  </a:ext>
                </a:extLst>
              </p:cNvPr>
              <p:cNvSpPr>
                <a:spLocks/>
              </p:cNvSpPr>
              <p:nvPr/>
            </p:nvSpPr>
            <p:spPr bwMode="auto">
              <a:xfrm>
                <a:off x="193675" y="1306514"/>
                <a:ext cx="14288" cy="12700"/>
              </a:xfrm>
              <a:custGeom>
                <a:avLst/>
                <a:gdLst>
                  <a:gd name="T0" fmla="*/ 0 w 5"/>
                  <a:gd name="T1" fmla="*/ 2 h 5"/>
                  <a:gd name="T2" fmla="*/ 4 w 5"/>
                  <a:gd name="T3" fmla="*/ 5 h 5"/>
                  <a:gd name="T4" fmla="*/ 5 w 5"/>
                  <a:gd name="T5" fmla="*/ 2 h 5"/>
                  <a:gd name="T6" fmla="*/ 1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1" y="3"/>
                      <a:pt x="2" y="4"/>
                      <a:pt x="4" y="5"/>
                    </a:cubicBezTo>
                    <a:cubicBezTo>
                      <a:pt x="5" y="2"/>
                      <a:pt x="5" y="2"/>
                      <a:pt x="5" y="2"/>
                    </a:cubicBezTo>
                    <a:cubicBezTo>
                      <a:pt x="4" y="2"/>
                      <a:pt x="3" y="1"/>
                      <a:pt x="1" y="0"/>
                    </a:cubicBezTo>
                    <a:lnTo>
                      <a:pt x="0" y="2"/>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3" name="Freeform 231">
                <a:extLst>
                  <a:ext uri="{FF2B5EF4-FFF2-40B4-BE49-F238E27FC236}">
                    <a16:creationId xmlns:a16="http://schemas.microsoft.com/office/drawing/2014/main" id="{11802E73-832D-4A18-AB2C-416506BA158D}"/>
                  </a:ext>
                </a:extLst>
              </p:cNvPr>
              <p:cNvSpPr>
                <a:spLocks/>
              </p:cNvSpPr>
              <p:nvPr/>
            </p:nvSpPr>
            <p:spPr bwMode="auto">
              <a:xfrm>
                <a:off x="173038" y="1290639"/>
                <a:ext cx="12700" cy="12700"/>
              </a:xfrm>
              <a:custGeom>
                <a:avLst/>
                <a:gdLst>
                  <a:gd name="T0" fmla="*/ 0 w 5"/>
                  <a:gd name="T1" fmla="*/ 2 h 5"/>
                  <a:gd name="T2" fmla="*/ 4 w 5"/>
                  <a:gd name="T3" fmla="*/ 5 h 5"/>
                  <a:gd name="T4" fmla="*/ 5 w 5"/>
                  <a:gd name="T5" fmla="*/ 3 h 5"/>
                  <a:gd name="T6" fmla="*/ 2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1" y="3"/>
                      <a:pt x="2" y="4"/>
                      <a:pt x="4" y="5"/>
                    </a:cubicBezTo>
                    <a:cubicBezTo>
                      <a:pt x="5" y="3"/>
                      <a:pt x="5" y="3"/>
                      <a:pt x="5" y="3"/>
                    </a:cubicBezTo>
                    <a:cubicBezTo>
                      <a:pt x="4" y="2"/>
                      <a:pt x="3" y="1"/>
                      <a:pt x="2" y="0"/>
                    </a:cubicBezTo>
                    <a:lnTo>
                      <a:pt x="0" y="2"/>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4" name="Freeform 232">
                <a:extLst>
                  <a:ext uri="{FF2B5EF4-FFF2-40B4-BE49-F238E27FC236}">
                    <a16:creationId xmlns:a16="http://schemas.microsoft.com/office/drawing/2014/main" id="{F74B87CB-5EC5-4641-AB33-E1822B678F4E}"/>
                  </a:ext>
                </a:extLst>
              </p:cNvPr>
              <p:cNvSpPr>
                <a:spLocks/>
              </p:cNvSpPr>
              <p:nvPr/>
            </p:nvSpPr>
            <p:spPr bwMode="auto">
              <a:xfrm>
                <a:off x="153988" y="1273176"/>
                <a:ext cx="14288" cy="14288"/>
              </a:xfrm>
              <a:custGeom>
                <a:avLst/>
                <a:gdLst>
                  <a:gd name="T0" fmla="*/ 0 w 5"/>
                  <a:gd name="T1" fmla="*/ 2 h 6"/>
                  <a:gd name="T2" fmla="*/ 3 w 5"/>
                  <a:gd name="T3" fmla="*/ 6 h 6"/>
                  <a:gd name="T4" fmla="*/ 5 w 5"/>
                  <a:gd name="T5" fmla="*/ 4 h 6"/>
                  <a:gd name="T6" fmla="*/ 2 w 5"/>
                  <a:gd name="T7" fmla="*/ 0 h 6"/>
                  <a:gd name="T8" fmla="*/ 0 w 5"/>
                  <a:gd name="T9" fmla="*/ 2 h 6"/>
                </a:gdLst>
                <a:ahLst/>
                <a:cxnLst>
                  <a:cxn ang="0">
                    <a:pos x="T0" y="T1"/>
                  </a:cxn>
                  <a:cxn ang="0">
                    <a:pos x="T2" y="T3"/>
                  </a:cxn>
                  <a:cxn ang="0">
                    <a:pos x="T4" y="T5"/>
                  </a:cxn>
                  <a:cxn ang="0">
                    <a:pos x="T6" y="T7"/>
                  </a:cxn>
                  <a:cxn ang="0">
                    <a:pos x="T8" y="T9"/>
                  </a:cxn>
                </a:cxnLst>
                <a:rect l="0" t="0" r="r" b="b"/>
                <a:pathLst>
                  <a:path w="5" h="6">
                    <a:moveTo>
                      <a:pt x="0" y="2"/>
                    </a:moveTo>
                    <a:cubicBezTo>
                      <a:pt x="1" y="3"/>
                      <a:pt x="2" y="5"/>
                      <a:pt x="3" y="6"/>
                    </a:cubicBezTo>
                    <a:cubicBezTo>
                      <a:pt x="5" y="4"/>
                      <a:pt x="5" y="4"/>
                      <a:pt x="5" y="4"/>
                    </a:cubicBezTo>
                    <a:cubicBezTo>
                      <a:pt x="4" y="2"/>
                      <a:pt x="3" y="1"/>
                      <a:pt x="2" y="0"/>
                    </a:cubicBezTo>
                    <a:lnTo>
                      <a:pt x="0" y="2"/>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5" name="Freeform 233">
                <a:extLst>
                  <a:ext uri="{FF2B5EF4-FFF2-40B4-BE49-F238E27FC236}">
                    <a16:creationId xmlns:a16="http://schemas.microsoft.com/office/drawing/2014/main" id="{7A4B43DE-BE8E-40DE-AF89-9507BADA7529}"/>
                  </a:ext>
                </a:extLst>
              </p:cNvPr>
              <p:cNvSpPr>
                <a:spLocks/>
              </p:cNvSpPr>
              <p:nvPr/>
            </p:nvSpPr>
            <p:spPr bwMode="auto">
              <a:xfrm>
                <a:off x="139700" y="1250951"/>
                <a:ext cx="12700" cy="15875"/>
              </a:xfrm>
              <a:custGeom>
                <a:avLst/>
                <a:gdLst>
                  <a:gd name="T0" fmla="*/ 0 w 5"/>
                  <a:gd name="T1" fmla="*/ 2 h 6"/>
                  <a:gd name="T2" fmla="*/ 2 w 5"/>
                  <a:gd name="T3" fmla="*/ 6 h 6"/>
                  <a:gd name="T4" fmla="*/ 5 w 5"/>
                  <a:gd name="T5" fmla="*/ 4 h 6"/>
                  <a:gd name="T6" fmla="*/ 2 w 5"/>
                  <a:gd name="T7" fmla="*/ 0 h 6"/>
                  <a:gd name="T8" fmla="*/ 0 w 5"/>
                  <a:gd name="T9" fmla="*/ 2 h 6"/>
                </a:gdLst>
                <a:ahLst/>
                <a:cxnLst>
                  <a:cxn ang="0">
                    <a:pos x="T0" y="T1"/>
                  </a:cxn>
                  <a:cxn ang="0">
                    <a:pos x="T2" y="T3"/>
                  </a:cxn>
                  <a:cxn ang="0">
                    <a:pos x="T4" y="T5"/>
                  </a:cxn>
                  <a:cxn ang="0">
                    <a:pos x="T6" y="T7"/>
                  </a:cxn>
                  <a:cxn ang="0">
                    <a:pos x="T8" y="T9"/>
                  </a:cxn>
                </a:cxnLst>
                <a:rect l="0" t="0" r="r" b="b"/>
                <a:pathLst>
                  <a:path w="5" h="6">
                    <a:moveTo>
                      <a:pt x="0" y="2"/>
                    </a:moveTo>
                    <a:cubicBezTo>
                      <a:pt x="0" y="3"/>
                      <a:pt x="1" y="5"/>
                      <a:pt x="2" y="6"/>
                    </a:cubicBezTo>
                    <a:cubicBezTo>
                      <a:pt x="5" y="4"/>
                      <a:pt x="5" y="4"/>
                      <a:pt x="5" y="4"/>
                    </a:cubicBezTo>
                    <a:cubicBezTo>
                      <a:pt x="4" y="3"/>
                      <a:pt x="3" y="2"/>
                      <a:pt x="2" y="0"/>
                    </a:cubicBezTo>
                    <a:lnTo>
                      <a:pt x="0" y="2"/>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6" name="Freeform 234">
                <a:extLst>
                  <a:ext uri="{FF2B5EF4-FFF2-40B4-BE49-F238E27FC236}">
                    <a16:creationId xmlns:a16="http://schemas.microsoft.com/office/drawing/2014/main" id="{18818297-5786-45FD-A189-4C9326BC4D5C}"/>
                  </a:ext>
                </a:extLst>
              </p:cNvPr>
              <p:cNvSpPr>
                <a:spLocks/>
              </p:cNvSpPr>
              <p:nvPr/>
            </p:nvSpPr>
            <p:spPr bwMode="auto">
              <a:xfrm>
                <a:off x="125413" y="1230314"/>
                <a:ext cx="14288" cy="15875"/>
              </a:xfrm>
              <a:custGeom>
                <a:avLst/>
                <a:gdLst>
                  <a:gd name="T0" fmla="*/ 2 w 5"/>
                  <a:gd name="T1" fmla="*/ 0 h 6"/>
                  <a:gd name="T2" fmla="*/ 0 w 5"/>
                  <a:gd name="T3" fmla="*/ 1 h 6"/>
                  <a:gd name="T4" fmla="*/ 2 w 5"/>
                  <a:gd name="T5" fmla="*/ 6 h 6"/>
                  <a:gd name="T6" fmla="*/ 5 w 5"/>
                  <a:gd name="T7" fmla="*/ 4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1"/>
                      <a:pt x="0" y="1"/>
                      <a:pt x="0" y="1"/>
                    </a:cubicBezTo>
                    <a:cubicBezTo>
                      <a:pt x="0" y="3"/>
                      <a:pt x="1" y="4"/>
                      <a:pt x="2" y="6"/>
                    </a:cubicBezTo>
                    <a:cubicBezTo>
                      <a:pt x="5" y="4"/>
                      <a:pt x="5" y="4"/>
                      <a:pt x="5" y="4"/>
                    </a:cubicBezTo>
                    <a:cubicBezTo>
                      <a:pt x="4" y="3"/>
                      <a:pt x="3" y="1"/>
                      <a:pt x="2" y="0"/>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7" name="Freeform 235">
                <a:extLst>
                  <a:ext uri="{FF2B5EF4-FFF2-40B4-BE49-F238E27FC236}">
                    <a16:creationId xmlns:a16="http://schemas.microsoft.com/office/drawing/2014/main" id="{F56B2F3C-9767-496E-95AA-A9FD51BEFB0E}"/>
                  </a:ext>
                </a:extLst>
              </p:cNvPr>
              <p:cNvSpPr>
                <a:spLocks/>
              </p:cNvSpPr>
              <p:nvPr/>
            </p:nvSpPr>
            <p:spPr bwMode="auto">
              <a:xfrm>
                <a:off x="115888" y="1206501"/>
                <a:ext cx="9525" cy="15875"/>
              </a:xfrm>
              <a:custGeom>
                <a:avLst/>
                <a:gdLst>
                  <a:gd name="T0" fmla="*/ 3 w 4"/>
                  <a:gd name="T1" fmla="*/ 0 h 6"/>
                  <a:gd name="T2" fmla="*/ 0 w 4"/>
                  <a:gd name="T3" fmla="*/ 1 h 6"/>
                  <a:gd name="T4" fmla="*/ 1 w 4"/>
                  <a:gd name="T5" fmla="*/ 6 h 6"/>
                  <a:gd name="T6" fmla="*/ 4 w 4"/>
                  <a:gd name="T7" fmla="*/ 4 h 6"/>
                  <a:gd name="T8" fmla="*/ 3 w 4"/>
                  <a:gd name="T9" fmla="*/ 0 h 6"/>
                </a:gdLst>
                <a:ahLst/>
                <a:cxnLst>
                  <a:cxn ang="0">
                    <a:pos x="T0" y="T1"/>
                  </a:cxn>
                  <a:cxn ang="0">
                    <a:pos x="T2" y="T3"/>
                  </a:cxn>
                  <a:cxn ang="0">
                    <a:pos x="T4" y="T5"/>
                  </a:cxn>
                  <a:cxn ang="0">
                    <a:pos x="T6" y="T7"/>
                  </a:cxn>
                  <a:cxn ang="0">
                    <a:pos x="T8" y="T9"/>
                  </a:cxn>
                </a:cxnLst>
                <a:rect l="0" t="0" r="r" b="b"/>
                <a:pathLst>
                  <a:path w="4" h="6">
                    <a:moveTo>
                      <a:pt x="3" y="0"/>
                    </a:moveTo>
                    <a:cubicBezTo>
                      <a:pt x="0" y="1"/>
                      <a:pt x="0" y="1"/>
                      <a:pt x="0" y="1"/>
                    </a:cubicBezTo>
                    <a:cubicBezTo>
                      <a:pt x="0" y="3"/>
                      <a:pt x="1" y="4"/>
                      <a:pt x="1" y="6"/>
                    </a:cubicBezTo>
                    <a:cubicBezTo>
                      <a:pt x="4" y="4"/>
                      <a:pt x="4" y="4"/>
                      <a:pt x="4" y="4"/>
                    </a:cubicBezTo>
                    <a:cubicBezTo>
                      <a:pt x="4" y="3"/>
                      <a:pt x="3" y="1"/>
                      <a:pt x="3" y="0"/>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8" name="Freeform 236">
                <a:extLst>
                  <a:ext uri="{FF2B5EF4-FFF2-40B4-BE49-F238E27FC236}">
                    <a16:creationId xmlns:a16="http://schemas.microsoft.com/office/drawing/2014/main" id="{379441DB-B868-4390-B41E-474285E9DAF2}"/>
                  </a:ext>
                </a:extLst>
              </p:cNvPr>
              <p:cNvSpPr>
                <a:spLocks/>
              </p:cNvSpPr>
              <p:nvPr/>
            </p:nvSpPr>
            <p:spPr bwMode="auto">
              <a:xfrm>
                <a:off x="107950" y="1182689"/>
                <a:ext cx="9525" cy="14288"/>
              </a:xfrm>
              <a:custGeom>
                <a:avLst/>
                <a:gdLst>
                  <a:gd name="T0" fmla="*/ 3 w 4"/>
                  <a:gd name="T1" fmla="*/ 0 h 5"/>
                  <a:gd name="T2" fmla="*/ 0 w 4"/>
                  <a:gd name="T3" fmla="*/ 0 h 5"/>
                  <a:gd name="T4" fmla="*/ 1 w 4"/>
                  <a:gd name="T5" fmla="*/ 5 h 5"/>
                  <a:gd name="T6" fmla="*/ 4 w 4"/>
                  <a:gd name="T7" fmla="*/ 4 h 5"/>
                  <a:gd name="T8" fmla="*/ 3 w 4"/>
                  <a:gd name="T9" fmla="*/ 0 h 5"/>
                </a:gdLst>
                <a:ahLst/>
                <a:cxnLst>
                  <a:cxn ang="0">
                    <a:pos x="T0" y="T1"/>
                  </a:cxn>
                  <a:cxn ang="0">
                    <a:pos x="T2" y="T3"/>
                  </a:cxn>
                  <a:cxn ang="0">
                    <a:pos x="T4" y="T5"/>
                  </a:cxn>
                  <a:cxn ang="0">
                    <a:pos x="T6" y="T7"/>
                  </a:cxn>
                  <a:cxn ang="0">
                    <a:pos x="T8" y="T9"/>
                  </a:cxn>
                </a:cxnLst>
                <a:rect l="0" t="0" r="r" b="b"/>
                <a:pathLst>
                  <a:path w="4" h="5">
                    <a:moveTo>
                      <a:pt x="3" y="0"/>
                    </a:moveTo>
                    <a:cubicBezTo>
                      <a:pt x="0" y="0"/>
                      <a:pt x="0" y="0"/>
                      <a:pt x="0" y="0"/>
                    </a:cubicBezTo>
                    <a:cubicBezTo>
                      <a:pt x="1" y="2"/>
                      <a:pt x="1" y="3"/>
                      <a:pt x="1" y="5"/>
                    </a:cubicBezTo>
                    <a:cubicBezTo>
                      <a:pt x="4" y="4"/>
                      <a:pt x="4" y="4"/>
                      <a:pt x="4" y="4"/>
                    </a:cubicBezTo>
                    <a:cubicBezTo>
                      <a:pt x="4" y="3"/>
                      <a:pt x="4" y="1"/>
                      <a:pt x="3" y="0"/>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99" name="Freeform 237">
                <a:extLst>
                  <a:ext uri="{FF2B5EF4-FFF2-40B4-BE49-F238E27FC236}">
                    <a16:creationId xmlns:a16="http://schemas.microsoft.com/office/drawing/2014/main" id="{F9EE1607-D66B-4BC2-B15B-75F483377CC4}"/>
                  </a:ext>
                </a:extLst>
              </p:cNvPr>
              <p:cNvSpPr>
                <a:spLocks/>
              </p:cNvSpPr>
              <p:nvPr/>
            </p:nvSpPr>
            <p:spPr bwMode="auto">
              <a:xfrm>
                <a:off x="104775" y="1157289"/>
                <a:ext cx="11113" cy="12700"/>
              </a:xfrm>
              <a:custGeom>
                <a:avLst/>
                <a:gdLst>
                  <a:gd name="T0" fmla="*/ 3 w 4"/>
                  <a:gd name="T1" fmla="*/ 0 h 5"/>
                  <a:gd name="T2" fmla="*/ 0 w 4"/>
                  <a:gd name="T3" fmla="*/ 0 h 5"/>
                  <a:gd name="T4" fmla="*/ 0 w 4"/>
                  <a:gd name="T5" fmla="*/ 5 h 5"/>
                  <a:gd name="T6" fmla="*/ 4 w 4"/>
                  <a:gd name="T7" fmla="*/ 5 h 5"/>
                  <a:gd name="T8" fmla="*/ 3 w 4"/>
                  <a:gd name="T9" fmla="*/ 0 h 5"/>
                </a:gdLst>
                <a:ahLst/>
                <a:cxnLst>
                  <a:cxn ang="0">
                    <a:pos x="T0" y="T1"/>
                  </a:cxn>
                  <a:cxn ang="0">
                    <a:pos x="T2" y="T3"/>
                  </a:cxn>
                  <a:cxn ang="0">
                    <a:pos x="T4" y="T5"/>
                  </a:cxn>
                  <a:cxn ang="0">
                    <a:pos x="T6" y="T7"/>
                  </a:cxn>
                  <a:cxn ang="0">
                    <a:pos x="T8" y="T9"/>
                  </a:cxn>
                </a:cxnLst>
                <a:rect l="0" t="0" r="r" b="b"/>
                <a:pathLst>
                  <a:path w="4" h="5">
                    <a:moveTo>
                      <a:pt x="3" y="0"/>
                    </a:moveTo>
                    <a:cubicBezTo>
                      <a:pt x="0" y="0"/>
                      <a:pt x="0" y="0"/>
                      <a:pt x="0" y="0"/>
                    </a:cubicBezTo>
                    <a:cubicBezTo>
                      <a:pt x="0" y="2"/>
                      <a:pt x="0" y="3"/>
                      <a:pt x="0" y="5"/>
                    </a:cubicBezTo>
                    <a:cubicBezTo>
                      <a:pt x="4" y="5"/>
                      <a:pt x="4" y="5"/>
                      <a:pt x="4" y="5"/>
                    </a:cubicBezTo>
                    <a:cubicBezTo>
                      <a:pt x="3" y="3"/>
                      <a:pt x="3" y="2"/>
                      <a:pt x="3" y="0"/>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0" name="Freeform 238">
                <a:extLst>
                  <a:ext uri="{FF2B5EF4-FFF2-40B4-BE49-F238E27FC236}">
                    <a16:creationId xmlns:a16="http://schemas.microsoft.com/office/drawing/2014/main" id="{640759ED-006D-4B7C-8C00-C3657DD9EAE0}"/>
                  </a:ext>
                </a:extLst>
              </p:cNvPr>
              <p:cNvSpPr>
                <a:spLocks/>
              </p:cNvSpPr>
              <p:nvPr/>
            </p:nvSpPr>
            <p:spPr bwMode="auto">
              <a:xfrm>
                <a:off x="104775" y="1130301"/>
                <a:ext cx="7938" cy="12700"/>
              </a:xfrm>
              <a:custGeom>
                <a:avLst/>
                <a:gdLst>
                  <a:gd name="T0" fmla="*/ 3 w 3"/>
                  <a:gd name="T1" fmla="*/ 0 h 5"/>
                  <a:gd name="T2" fmla="*/ 0 w 3"/>
                  <a:gd name="T3" fmla="*/ 0 h 5"/>
                  <a:gd name="T4" fmla="*/ 0 w 3"/>
                  <a:gd name="T5" fmla="*/ 5 h 5"/>
                  <a:gd name="T6" fmla="*/ 3 w 3"/>
                  <a:gd name="T7" fmla="*/ 5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0" y="0"/>
                      <a:pt x="0" y="0"/>
                      <a:pt x="0" y="0"/>
                    </a:cubicBezTo>
                    <a:cubicBezTo>
                      <a:pt x="0" y="2"/>
                      <a:pt x="0" y="3"/>
                      <a:pt x="0" y="5"/>
                    </a:cubicBezTo>
                    <a:cubicBezTo>
                      <a:pt x="3" y="5"/>
                      <a:pt x="3" y="5"/>
                      <a:pt x="3" y="5"/>
                    </a:cubicBezTo>
                    <a:cubicBezTo>
                      <a:pt x="3" y="4"/>
                      <a:pt x="3" y="2"/>
                      <a:pt x="3" y="0"/>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1" name="Freeform 239">
                <a:extLst>
                  <a:ext uri="{FF2B5EF4-FFF2-40B4-BE49-F238E27FC236}">
                    <a16:creationId xmlns:a16="http://schemas.microsoft.com/office/drawing/2014/main" id="{4CE422FD-614B-4874-AB15-6D6C0A8C4243}"/>
                  </a:ext>
                </a:extLst>
              </p:cNvPr>
              <p:cNvSpPr>
                <a:spLocks/>
              </p:cNvSpPr>
              <p:nvPr/>
            </p:nvSpPr>
            <p:spPr bwMode="auto">
              <a:xfrm>
                <a:off x="107950" y="1104901"/>
                <a:ext cx="9525" cy="12700"/>
              </a:xfrm>
              <a:custGeom>
                <a:avLst/>
                <a:gdLst>
                  <a:gd name="T0" fmla="*/ 4 w 4"/>
                  <a:gd name="T1" fmla="*/ 1 h 5"/>
                  <a:gd name="T2" fmla="*/ 1 w 4"/>
                  <a:gd name="T3" fmla="*/ 0 h 5"/>
                  <a:gd name="T4" fmla="*/ 0 w 4"/>
                  <a:gd name="T5" fmla="*/ 5 h 5"/>
                  <a:gd name="T6" fmla="*/ 3 w 4"/>
                  <a:gd name="T7" fmla="*/ 5 h 5"/>
                  <a:gd name="T8" fmla="*/ 4 w 4"/>
                  <a:gd name="T9" fmla="*/ 1 h 5"/>
                </a:gdLst>
                <a:ahLst/>
                <a:cxnLst>
                  <a:cxn ang="0">
                    <a:pos x="T0" y="T1"/>
                  </a:cxn>
                  <a:cxn ang="0">
                    <a:pos x="T2" y="T3"/>
                  </a:cxn>
                  <a:cxn ang="0">
                    <a:pos x="T4" y="T5"/>
                  </a:cxn>
                  <a:cxn ang="0">
                    <a:pos x="T6" y="T7"/>
                  </a:cxn>
                  <a:cxn ang="0">
                    <a:pos x="T8" y="T9"/>
                  </a:cxn>
                </a:cxnLst>
                <a:rect l="0" t="0" r="r" b="b"/>
                <a:pathLst>
                  <a:path w="4" h="5">
                    <a:moveTo>
                      <a:pt x="4" y="1"/>
                    </a:moveTo>
                    <a:cubicBezTo>
                      <a:pt x="1" y="0"/>
                      <a:pt x="1" y="0"/>
                      <a:pt x="1" y="0"/>
                    </a:cubicBezTo>
                    <a:cubicBezTo>
                      <a:pt x="0" y="2"/>
                      <a:pt x="0" y="3"/>
                      <a:pt x="0" y="5"/>
                    </a:cubicBezTo>
                    <a:cubicBezTo>
                      <a:pt x="3" y="5"/>
                      <a:pt x="3" y="5"/>
                      <a:pt x="3" y="5"/>
                    </a:cubicBezTo>
                    <a:cubicBezTo>
                      <a:pt x="3" y="4"/>
                      <a:pt x="3" y="2"/>
                      <a:pt x="4" y="1"/>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2" name="Freeform 240">
                <a:extLst>
                  <a:ext uri="{FF2B5EF4-FFF2-40B4-BE49-F238E27FC236}">
                    <a16:creationId xmlns:a16="http://schemas.microsoft.com/office/drawing/2014/main" id="{C0F1348F-E814-434E-B90E-5F153DBE520D}"/>
                  </a:ext>
                </a:extLst>
              </p:cNvPr>
              <p:cNvSpPr>
                <a:spLocks/>
              </p:cNvSpPr>
              <p:nvPr/>
            </p:nvSpPr>
            <p:spPr bwMode="auto">
              <a:xfrm>
                <a:off x="112713" y="1077914"/>
                <a:ext cx="11113" cy="15875"/>
              </a:xfrm>
              <a:custGeom>
                <a:avLst/>
                <a:gdLst>
                  <a:gd name="T0" fmla="*/ 4 w 4"/>
                  <a:gd name="T1" fmla="*/ 1 h 6"/>
                  <a:gd name="T2" fmla="*/ 1 w 4"/>
                  <a:gd name="T3" fmla="*/ 0 h 6"/>
                  <a:gd name="T4" fmla="*/ 0 w 4"/>
                  <a:gd name="T5" fmla="*/ 5 h 6"/>
                  <a:gd name="T6" fmla="*/ 3 w 4"/>
                  <a:gd name="T7" fmla="*/ 6 h 6"/>
                  <a:gd name="T8" fmla="*/ 4 w 4"/>
                  <a:gd name="T9" fmla="*/ 1 h 6"/>
                </a:gdLst>
                <a:ahLst/>
                <a:cxnLst>
                  <a:cxn ang="0">
                    <a:pos x="T0" y="T1"/>
                  </a:cxn>
                  <a:cxn ang="0">
                    <a:pos x="T2" y="T3"/>
                  </a:cxn>
                  <a:cxn ang="0">
                    <a:pos x="T4" y="T5"/>
                  </a:cxn>
                  <a:cxn ang="0">
                    <a:pos x="T6" y="T7"/>
                  </a:cxn>
                  <a:cxn ang="0">
                    <a:pos x="T8" y="T9"/>
                  </a:cxn>
                </a:cxnLst>
                <a:rect l="0" t="0" r="r" b="b"/>
                <a:pathLst>
                  <a:path w="4" h="6">
                    <a:moveTo>
                      <a:pt x="4" y="1"/>
                    </a:moveTo>
                    <a:cubicBezTo>
                      <a:pt x="1" y="0"/>
                      <a:pt x="1" y="0"/>
                      <a:pt x="1" y="0"/>
                    </a:cubicBezTo>
                    <a:cubicBezTo>
                      <a:pt x="1" y="2"/>
                      <a:pt x="0" y="4"/>
                      <a:pt x="0" y="5"/>
                    </a:cubicBezTo>
                    <a:cubicBezTo>
                      <a:pt x="3" y="6"/>
                      <a:pt x="3" y="6"/>
                      <a:pt x="3" y="6"/>
                    </a:cubicBezTo>
                    <a:cubicBezTo>
                      <a:pt x="3" y="4"/>
                      <a:pt x="4" y="3"/>
                      <a:pt x="4" y="1"/>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3" name="Freeform 241">
                <a:extLst>
                  <a:ext uri="{FF2B5EF4-FFF2-40B4-BE49-F238E27FC236}">
                    <a16:creationId xmlns:a16="http://schemas.microsoft.com/office/drawing/2014/main" id="{66A51243-D623-42E1-9193-94DE52EEF47B}"/>
                  </a:ext>
                </a:extLst>
              </p:cNvPr>
              <p:cNvSpPr>
                <a:spLocks/>
              </p:cNvSpPr>
              <p:nvPr/>
            </p:nvSpPr>
            <p:spPr bwMode="auto">
              <a:xfrm>
                <a:off x="120650" y="1054101"/>
                <a:ext cx="12700" cy="15875"/>
              </a:xfrm>
              <a:custGeom>
                <a:avLst/>
                <a:gdLst>
                  <a:gd name="T0" fmla="*/ 5 w 5"/>
                  <a:gd name="T1" fmla="*/ 2 h 6"/>
                  <a:gd name="T2" fmla="*/ 2 w 5"/>
                  <a:gd name="T3" fmla="*/ 0 h 6"/>
                  <a:gd name="T4" fmla="*/ 0 w 5"/>
                  <a:gd name="T5" fmla="*/ 5 h 6"/>
                  <a:gd name="T6" fmla="*/ 3 w 5"/>
                  <a:gd name="T7" fmla="*/ 6 h 6"/>
                  <a:gd name="T8" fmla="*/ 5 w 5"/>
                  <a:gd name="T9" fmla="*/ 2 h 6"/>
                </a:gdLst>
                <a:ahLst/>
                <a:cxnLst>
                  <a:cxn ang="0">
                    <a:pos x="T0" y="T1"/>
                  </a:cxn>
                  <a:cxn ang="0">
                    <a:pos x="T2" y="T3"/>
                  </a:cxn>
                  <a:cxn ang="0">
                    <a:pos x="T4" y="T5"/>
                  </a:cxn>
                  <a:cxn ang="0">
                    <a:pos x="T6" y="T7"/>
                  </a:cxn>
                  <a:cxn ang="0">
                    <a:pos x="T8" y="T9"/>
                  </a:cxn>
                </a:cxnLst>
                <a:rect l="0" t="0" r="r" b="b"/>
                <a:pathLst>
                  <a:path w="5" h="6">
                    <a:moveTo>
                      <a:pt x="5" y="2"/>
                    </a:moveTo>
                    <a:cubicBezTo>
                      <a:pt x="2" y="0"/>
                      <a:pt x="2" y="0"/>
                      <a:pt x="2" y="0"/>
                    </a:cubicBezTo>
                    <a:cubicBezTo>
                      <a:pt x="2" y="2"/>
                      <a:pt x="1" y="3"/>
                      <a:pt x="0" y="5"/>
                    </a:cubicBezTo>
                    <a:cubicBezTo>
                      <a:pt x="3" y="6"/>
                      <a:pt x="3" y="6"/>
                      <a:pt x="3" y="6"/>
                    </a:cubicBezTo>
                    <a:cubicBezTo>
                      <a:pt x="4" y="4"/>
                      <a:pt x="4" y="3"/>
                      <a:pt x="5" y="2"/>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4" name="Freeform 242">
                <a:extLst>
                  <a:ext uri="{FF2B5EF4-FFF2-40B4-BE49-F238E27FC236}">
                    <a16:creationId xmlns:a16="http://schemas.microsoft.com/office/drawing/2014/main" id="{0DF02C1B-9773-49E2-87B0-C4C58E8D1CC0}"/>
                  </a:ext>
                </a:extLst>
              </p:cNvPr>
              <p:cNvSpPr>
                <a:spLocks/>
              </p:cNvSpPr>
              <p:nvPr/>
            </p:nvSpPr>
            <p:spPr bwMode="auto">
              <a:xfrm>
                <a:off x="133350" y="1030289"/>
                <a:ext cx="14288" cy="15875"/>
              </a:xfrm>
              <a:custGeom>
                <a:avLst/>
                <a:gdLst>
                  <a:gd name="T0" fmla="*/ 5 w 5"/>
                  <a:gd name="T1" fmla="*/ 2 h 6"/>
                  <a:gd name="T2" fmla="*/ 2 w 5"/>
                  <a:gd name="T3" fmla="*/ 0 h 6"/>
                  <a:gd name="T4" fmla="*/ 0 w 5"/>
                  <a:gd name="T5" fmla="*/ 5 h 6"/>
                  <a:gd name="T6" fmla="*/ 2 w 5"/>
                  <a:gd name="T7" fmla="*/ 6 h 6"/>
                  <a:gd name="T8" fmla="*/ 5 w 5"/>
                  <a:gd name="T9" fmla="*/ 2 h 6"/>
                </a:gdLst>
                <a:ahLst/>
                <a:cxnLst>
                  <a:cxn ang="0">
                    <a:pos x="T0" y="T1"/>
                  </a:cxn>
                  <a:cxn ang="0">
                    <a:pos x="T2" y="T3"/>
                  </a:cxn>
                  <a:cxn ang="0">
                    <a:pos x="T4" y="T5"/>
                  </a:cxn>
                  <a:cxn ang="0">
                    <a:pos x="T6" y="T7"/>
                  </a:cxn>
                  <a:cxn ang="0">
                    <a:pos x="T8" y="T9"/>
                  </a:cxn>
                </a:cxnLst>
                <a:rect l="0" t="0" r="r" b="b"/>
                <a:pathLst>
                  <a:path w="5" h="6">
                    <a:moveTo>
                      <a:pt x="5" y="2"/>
                    </a:moveTo>
                    <a:cubicBezTo>
                      <a:pt x="2" y="0"/>
                      <a:pt x="2" y="0"/>
                      <a:pt x="2" y="0"/>
                    </a:cubicBezTo>
                    <a:cubicBezTo>
                      <a:pt x="2" y="2"/>
                      <a:pt x="1" y="3"/>
                      <a:pt x="0" y="5"/>
                    </a:cubicBezTo>
                    <a:cubicBezTo>
                      <a:pt x="2" y="6"/>
                      <a:pt x="2" y="6"/>
                      <a:pt x="2" y="6"/>
                    </a:cubicBezTo>
                    <a:cubicBezTo>
                      <a:pt x="3" y="5"/>
                      <a:pt x="4" y="4"/>
                      <a:pt x="5" y="2"/>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5" name="Freeform 243">
                <a:extLst>
                  <a:ext uri="{FF2B5EF4-FFF2-40B4-BE49-F238E27FC236}">
                    <a16:creationId xmlns:a16="http://schemas.microsoft.com/office/drawing/2014/main" id="{0F3CDEDE-387A-4EE0-91D1-4CC78DE4D685}"/>
                  </a:ext>
                </a:extLst>
              </p:cNvPr>
              <p:cNvSpPr>
                <a:spLocks/>
              </p:cNvSpPr>
              <p:nvPr/>
            </p:nvSpPr>
            <p:spPr bwMode="auto">
              <a:xfrm>
                <a:off x="147638" y="1012826"/>
                <a:ext cx="14288" cy="12700"/>
              </a:xfrm>
              <a:custGeom>
                <a:avLst/>
                <a:gdLst>
                  <a:gd name="T0" fmla="*/ 6 w 6"/>
                  <a:gd name="T1" fmla="*/ 2 h 5"/>
                  <a:gd name="T2" fmla="*/ 4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4" y="0"/>
                      <a:pt x="4" y="0"/>
                      <a:pt x="4" y="0"/>
                    </a:cubicBezTo>
                    <a:cubicBezTo>
                      <a:pt x="3" y="1"/>
                      <a:pt x="2" y="2"/>
                      <a:pt x="0" y="3"/>
                    </a:cubicBezTo>
                    <a:cubicBezTo>
                      <a:pt x="3" y="5"/>
                      <a:pt x="3" y="5"/>
                      <a:pt x="3" y="5"/>
                    </a:cubicBezTo>
                    <a:cubicBezTo>
                      <a:pt x="4" y="4"/>
                      <a:pt x="5" y="3"/>
                      <a:pt x="6" y="2"/>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6" name="Freeform 244">
                <a:extLst>
                  <a:ext uri="{FF2B5EF4-FFF2-40B4-BE49-F238E27FC236}">
                    <a16:creationId xmlns:a16="http://schemas.microsoft.com/office/drawing/2014/main" id="{7700266E-8C11-4FD7-A220-C3D333D4039F}"/>
                  </a:ext>
                </a:extLst>
              </p:cNvPr>
              <p:cNvSpPr>
                <a:spLocks/>
              </p:cNvSpPr>
              <p:nvPr/>
            </p:nvSpPr>
            <p:spPr bwMode="auto">
              <a:xfrm>
                <a:off x="165100" y="993776"/>
                <a:ext cx="15875" cy="12700"/>
              </a:xfrm>
              <a:custGeom>
                <a:avLst/>
                <a:gdLst>
                  <a:gd name="T0" fmla="*/ 6 w 6"/>
                  <a:gd name="T1" fmla="*/ 2 h 5"/>
                  <a:gd name="T2" fmla="*/ 4 w 6"/>
                  <a:gd name="T3" fmla="*/ 0 h 5"/>
                  <a:gd name="T4" fmla="*/ 0 w 6"/>
                  <a:gd name="T5" fmla="*/ 3 h 5"/>
                  <a:gd name="T6" fmla="*/ 2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4" y="0"/>
                      <a:pt x="4" y="0"/>
                      <a:pt x="4" y="0"/>
                    </a:cubicBezTo>
                    <a:cubicBezTo>
                      <a:pt x="3" y="1"/>
                      <a:pt x="1" y="2"/>
                      <a:pt x="0" y="3"/>
                    </a:cubicBezTo>
                    <a:cubicBezTo>
                      <a:pt x="2" y="5"/>
                      <a:pt x="2" y="5"/>
                      <a:pt x="2" y="5"/>
                    </a:cubicBezTo>
                    <a:cubicBezTo>
                      <a:pt x="4" y="4"/>
                      <a:pt x="5" y="3"/>
                      <a:pt x="6" y="2"/>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7" name="Freeform 245">
                <a:extLst>
                  <a:ext uri="{FF2B5EF4-FFF2-40B4-BE49-F238E27FC236}">
                    <a16:creationId xmlns:a16="http://schemas.microsoft.com/office/drawing/2014/main" id="{84DBB1E3-AE83-4E43-AD87-6ABC029ECFE6}"/>
                  </a:ext>
                </a:extLst>
              </p:cNvPr>
              <p:cNvSpPr>
                <a:spLocks/>
              </p:cNvSpPr>
              <p:nvPr/>
            </p:nvSpPr>
            <p:spPr bwMode="auto">
              <a:xfrm>
                <a:off x="185738" y="977901"/>
                <a:ext cx="15875" cy="12700"/>
              </a:xfrm>
              <a:custGeom>
                <a:avLst/>
                <a:gdLst>
                  <a:gd name="T0" fmla="*/ 6 w 6"/>
                  <a:gd name="T1" fmla="*/ 2 h 5"/>
                  <a:gd name="T2" fmla="*/ 4 w 6"/>
                  <a:gd name="T3" fmla="*/ 0 h 5"/>
                  <a:gd name="T4" fmla="*/ 0 w 6"/>
                  <a:gd name="T5" fmla="*/ 2 h 5"/>
                  <a:gd name="T6" fmla="*/ 2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4" y="0"/>
                      <a:pt x="4" y="0"/>
                      <a:pt x="4" y="0"/>
                    </a:cubicBezTo>
                    <a:cubicBezTo>
                      <a:pt x="3" y="0"/>
                      <a:pt x="1" y="1"/>
                      <a:pt x="0" y="2"/>
                    </a:cubicBezTo>
                    <a:cubicBezTo>
                      <a:pt x="2" y="5"/>
                      <a:pt x="2" y="5"/>
                      <a:pt x="2" y="5"/>
                    </a:cubicBezTo>
                    <a:cubicBezTo>
                      <a:pt x="3" y="4"/>
                      <a:pt x="4" y="3"/>
                      <a:pt x="6" y="2"/>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8" name="Freeform 246">
                <a:extLst>
                  <a:ext uri="{FF2B5EF4-FFF2-40B4-BE49-F238E27FC236}">
                    <a16:creationId xmlns:a16="http://schemas.microsoft.com/office/drawing/2014/main" id="{E4D95729-7608-4D5D-A156-ADA5CA9FB623}"/>
                  </a:ext>
                </a:extLst>
              </p:cNvPr>
              <p:cNvSpPr>
                <a:spLocks/>
              </p:cNvSpPr>
              <p:nvPr/>
            </p:nvSpPr>
            <p:spPr bwMode="auto">
              <a:xfrm>
                <a:off x="207963" y="965201"/>
                <a:ext cx="14288" cy="12700"/>
              </a:xfrm>
              <a:custGeom>
                <a:avLst/>
                <a:gdLst>
                  <a:gd name="T0" fmla="*/ 6 w 6"/>
                  <a:gd name="T1" fmla="*/ 2 h 5"/>
                  <a:gd name="T2" fmla="*/ 5 w 6"/>
                  <a:gd name="T3" fmla="*/ 0 h 5"/>
                  <a:gd name="T4" fmla="*/ 0 w 6"/>
                  <a:gd name="T5" fmla="*/ 2 h 5"/>
                  <a:gd name="T6" fmla="*/ 2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5" y="0"/>
                      <a:pt x="5" y="0"/>
                      <a:pt x="5" y="0"/>
                    </a:cubicBezTo>
                    <a:cubicBezTo>
                      <a:pt x="3" y="0"/>
                      <a:pt x="2" y="1"/>
                      <a:pt x="0" y="2"/>
                    </a:cubicBezTo>
                    <a:cubicBezTo>
                      <a:pt x="2" y="5"/>
                      <a:pt x="2" y="5"/>
                      <a:pt x="2" y="5"/>
                    </a:cubicBezTo>
                    <a:cubicBezTo>
                      <a:pt x="3" y="4"/>
                      <a:pt x="5" y="3"/>
                      <a:pt x="6" y="2"/>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09" name="Freeform 247">
                <a:extLst>
                  <a:ext uri="{FF2B5EF4-FFF2-40B4-BE49-F238E27FC236}">
                    <a16:creationId xmlns:a16="http://schemas.microsoft.com/office/drawing/2014/main" id="{A3760DC6-3474-4054-9324-DC1467159AE6}"/>
                  </a:ext>
                </a:extLst>
              </p:cNvPr>
              <p:cNvSpPr>
                <a:spLocks/>
              </p:cNvSpPr>
              <p:nvPr/>
            </p:nvSpPr>
            <p:spPr bwMode="auto">
              <a:xfrm>
                <a:off x="233363" y="954089"/>
                <a:ext cx="12700" cy="14288"/>
              </a:xfrm>
              <a:custGeom>
                <a:avLst/>
                <a:gdLst>
                  <a:gd name="T0" fmla="*/ 5 w 5"/>
                  <a:gd name="T1" fmla="*/ 3 h 5"/>
                  <a:gd name="T2" fmla="*/ 4 w 5"/>
                  <a:gd name="T3" fmla="*/ 0 h 5"/>
                  <a:gd name="T4" fmla="*/ 0 w 5"/>
                  <a:gd name="T5" fmla="*/ 2 h 5"/>
                  <a:gd name="T6" fmla="*/ 1 w 5"/>
                  <a:gd name="T7" fmla="*/ 5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0"/>
                      <a:pt x="4" y="0"/>
                      <a:pt x="4" y="0"/>
                    </a:cubicBezTo>
                    <a:cubicBezTo>
                      <a:pt x="3" y="1"/>
                      <a:pt x="1" y="1"/>
                      <a:pt x="0" y="2"/>
                    </a:cubicBezTo>
                    <a:cubicBezTo>
                      <a:pt x="1" y="5"/>
                      <a:pt x="1" y="5"/>
                      <a:pt x="1" y="5"/>
                    </a:cubicBezTo>
                    <a:cubicBezTo>
                      <a:pt x="2" y="4"/>
                      <a:pt x="4" y="3"/>
                      <a:pt x="5" y="3"/>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0" name="Freeform 248">
                <a:extLst>
                  <a:ext uri="{FF2B5EF4-FFF2-40B4-BE49-F238E27FC236}">
                    <a16:creationId xmlns:a16="http://schemas.microsoft.com/office/drawing/2014/main" id="{082041B1-7171-4164-AB80-0897B79329F7}"/>
                  </a:ext>
                </a:extLst>
              </p:cNvPr>
              <p:cNvSpPr>
                <a:spLocks/>
              </p:cNvSpPr>
              <p:nvPr/>
            </p:nvSpPr>
            <p:spPr bwMode="auto">
              <a:xfrm>
                <a:off x="257175" y="949326"/>
                <a:ext cx="15875" cy="11113"/>
              </a:xfrm>
              <a:custGeom>
                <a:avLst/>
                <a:gdLst>
                  <a:gd name="T0" fmla="*/ 6 w 6"/>
                  <a:gd name="T1" fmla="*/ 3 h 4"/>
                  <a:gd name="T2" fmla="*/ 5 w 6"/>
                  <a:gd name="T3" fmla="*/ 0 h 4"/>
                  <a:gd name="T4" fmla="*/ 0 w 6"/>
                  <a:gd name="T5" fmla="*/ 1 h 4"/>
                  <a:gd name="T6" fmla="*/ 1 w 6"/>
                  <a:gd name="T7" fmla="*/ 4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5" y="0"/>
                      <a:pt x="5" y="0"/>
                      <a:pt x="5" y="0"/>
                    </a:cubicBezTo>
                    <a:cubicBezTo>
                      <a:pt x="3" y="0"/>
                      <a:pt x="2" y="0"/>
                      <a:pt x="0" y="1"/>
                    </a:cubicBezTo>
                    <a:cubicBezTo>
                      <a:pt x="1" y="4"/>
                      <a:pt x="1" y="4"/>
                      <a:pt x="1" y="4"/>
                    </a:cubicBezTo>
                    <a:cubicBezTo>
                      <a:pt x="2" y="3"/>
                      <a:pt x="4" y="3"/>
                      <a:pt x="6" y="3"/>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1" name="Freeform 249">
                <a:extLst>
                  <a:ext uri="{FF2B5EF4-FFF2-40B4-BE49-F238E27FC236}">
                    <a16:creationId xmlns:a16="http://schemas.microsoft.com/office/drawing/2014/main" id="{15AB2EDB-C0CE-4A18-9AD7-06493B1200B9}"/>
                  </a:ext>
                </a:extLst>
              </p:cNvPr>
              <p:cNvSpPr>
                <a:spLocks/>
              </p:cNvSpPr>
              <p:nvPr/>
            </p:nvSpPr>
            <p:spPr bwMode="auto">
              <a:xfrm>
                <a:off x="282575" y="946151"/>
                <a:ext cx="14288" cy="7938"/>
              </a:xfrm>
              <a:custGeom>
                <a:avLst/>
                <a:gdLst>
                  <a:gd name="T0" fmla="*/ 5 w 5"/>
                  <a:gd name="T1" fmla="*/ 3 h 3"/>
                  <a:gd name="T2" fmla="*/ 5 w 5"/>
                  <a:gd name="T3" fmla="*/ 0 h 3"/>
                  <a:gd name="T4" fmla="*/ 0 w 5"/>
                  <a:gd name="T5" fmla="*/ 0 h 3"/>
                  <a:gd name="T6" fmla="*/ 0 w 5"/>
                  <a:gd name="T7" fmla="*/ 3 h 3"/>
                  <a:gd name="T8" fmla="*/ 5 w 5"/>
                  <a:gd name="T9" fmla="*/ 3 h 3"/>
                </a:gdLst>
                <a:ahLst/>
                <a:cxnLst>
                  <a:cxn ang="0">
                    <a:pos x="T0" y="T1"/>
                  </a:cxn>
                  <a:cxn ang="0">
                    <a:pos x="T2" y="T3"/>
                  </a:cxn>
                  <a:cxn ang="0">
                    <a:pos x="T4" y="T5"/>
                  </a:cxn>
                  <a:cxn ang="0">
                    <a:pos x="T6" y="T7"/>
                  </a:cxn>
                  <a:cxn ang="0">
                    <a:pos x="T8" y="T9"/>
                  </a:cxn>
                </a:cxnLst>
                <a:rect l="0" t="0" r="r" b="b"/>
                <a:pathLst>
                  <a:path w="5" h="3">
                    <a:moveTo>
                      <a:pt x="5" y="3"/>
                    </a:moveTo>
                    <a:cubicBezTo>
                      <a:pt x="5" y="0"/>
                      <a:pt x="5" y="0"/>
                      <a:pt x="5" y="0"/>
                    </a:cubicBezTo>
                    <a:cubicBezTo>
                      <a:pt x="3" y="0"/>
                      <a:pt x="2" y="0"/>
                      <a:pt x="0" y="0"/>
                    </a:cubicBezTo>
                    <a:cubicBezTo>
                      <a:pt x="0" y="3"/>
                      <a:pt x="0" y="3"/>
                      <a:pt x="0" y="3"/>
                    </a:cubicBezTo>
                    <a:cubicBezTo>
                      <a:pt x="2" y="3"/>
                      <a:pt x="4" y="3"/>
                      <a:pt x="5" y="3"/>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2" name="Freeform 250">
                <a:extLst>
                  <a:ext uri="{FF2B5EF4-FFF2-40B4-BE49-F238E27FC236}">
                    <a16:creationId xmlns:a16="http://schemas.microsoft.com/office/drawing/2014/main" id="{11AE1120-4AA8-4060-8B95-19D05143CB37}"/>
                  </a:ext>
                </a:extLst>
              </p:cNvPr>
              <p:cNvSpPr>
                <a:spLocks/>
              </p:cNvSpPr>
              <p:nvPr/>
            </p:nvSpPr>
            <p:spPr bwMode="auto">
              <a:xfrm>
                <a:off x="309563" y="944564"/>
                <a:ext cx="12700" cy="9525"/>
              </a:xfrm>
              <a:custGeom>
                <a:avLst/>
                <a:gdLst>
                  <a:gd name="T0" fmla="*/ 5 w 5"/>
                  <a:gd name="T1" fmla="*/ 1 h 4"/>
                  <a:gd name="T2" fmla="*/ 0 w 5"/>
                  <a:gd name="T3" fmla="*/ 0 h 4"/>
                  <a:gd name="T4" fmla="*/ 0 w 5"/>
                  <a:gd name="T5" fmla="*/ 4 h 4"/>
                  <a:gd name="T6" fmla="*/ 5 w 5"/>
                  <a:gd name="T7" fmla="*/ 4 h 4"/>
                  <a:gd name="T8" fmla="*/ 5 w 5"/>
                  <a:gd name="T9" fmla="*/ 1 h 4"/>
                </a:gdLst>
                <a:ahLst/>
                <a:cxnLst>
                  <a:cxn ang="0">
                    <a:pos x="T0" y="T1"/>
                  </a:cxn>
                  <a:cxn ang="0">
                    <a:pos x="T2" y="T3"/>
                  </a:cxn>
                  <a:cxn ang="0">
                    <a:pos x="T4" y="T5"/>
                  </a:cxn>
                  <a:cxn ang="0">
                    <a:pos x="T6" y="T7"/>
                  </a:cxn>
                  <a:cxn ang="0">
                    <a:pos x="T8" y="T9"/>
                  </a:cxn>
                </a:cxnLst>
                <a:rect l="0" t="0" r="r" b="b"/>
                <a:pathLst>
                  <a:path w="5" h="4">
                    <a:moveTo>
                      <a:pt x="5" y="1"/>
                    </a:moveTo>
                    <a:cubicBezTo>
                      <a:pt x="3" y="1"/>
                      <a:pt x="2" y="0"/>
                      <a:pt x="0" y="0"/>
                    </a:cubicBezTo>
                    <a:cubicBezTo>
                      <a:pt x="0" y="4"/>
                      <a:pt x="0" y="4"/>
                      <a:pt x="0" y="4"/>
                    </a:cubicBezTo>
                    <a:cubicBezTo>
                      <a:pt x="2" y="4"/>
                      <a:pt x="3" y="4"/>
                      <a:pt x="5" y="4"/>
                    </a:cubicBezTo>
                    <a:lnTo>
                      <a:pt x="5" y="1"/>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3" name="Freeform 251">
                <a:extLst>
                  <a:ext uri="{FF2B5EF4-FFF2-40B4-BE49-F238E27FC236}">
                    <a16:creationId xmlns:a16="http://schemas.microsoft.com/office/drawing/2014/main" id="{700D443E-D8FE-4B00-85D7-A65C7C0A260C}"/>
                  </a:ext>
                </a:extLst>
              </p:cNvPr>
              <p:cNvSpPr>
                <a:spLocks/>
              </p:cNvSpPr>
              <p:nvPr/>
            </p:nvSpPr>
            <p:spPr bwMode="auto">
              <a:xfrm>
                <a:off x="334963" y="946151"/>
                <a:ext cx="14288" cy="11113"/>
              </a:xfrm>
              <a:custGeom>
                <a:avLst/>
                <a:gdLst>
                  <a:gd name="T0" fmla="*/ 5 w 5"/>
                  <a:gd name="T1" fmla="*/ 1 h 4"/>
                  <a:gd name="T2" fmla="*/ 0 w 5"/>
                  <a:gd name="T3" fmla="*/ 0 h 4"/>
                  <a:gd name="T4" fmla="*/ 0 w 5"/>
                  <a:gd name="T5" fmla="*/ 3 h 4"/>
                  <a:gd name="T6" fmla="*/ 4 w 5"/>
                  <a:gd name="T7" fmla="*/ 4 h 4"/>
                  <a:gd name="T8" fmla="*/ 5 w 5"/>
                  <a:gd name="T9" fmla="*/ 1 h 4"/>
                </a:gdLst>
                <a:ahLst/>
                <a:cxnLst>
                  <a:cxn ang="0">
                    <a:pos x="T0" y="T1"/>
                  </a:cxn>
                  <a:cxn ang="0">
                    <a:pos x="T2" y="T3"/>
                  </a:cxn>
                  <a:cxn ang="0">
                    <a:pos x="T4" y="T5"/>
                  </a:cxn>
                  <a:cxn ang="0">
                    <a:pos x="T6" y="T7"/>
                  </a:cxn>
                  <a:cxn ang="0">
                    <a:pos x="T8" y="T9"/>
                  </a:cxn>
                </a:cxnLst>
                <a:rect l="0" t="0" r="r" b="b"/>
                <a:pathLst>
                  <a:path w="5" h="4">
                    <a:moveTo>
                      <a:pt x="5" y="1"/>
                    </a:moveTo>
                    <a:cubicBezTo>
                      <a:pt x="3" y="1"/>
                      <a:pt x="2" y="1"/>
                      <a:pt x="0" y="0"/>
                    </a:cubicBezTo>
                    <a:cubicBezTo>
                      <a:pt x="0" y="3"/>
                      <a:pt x="0" y="3"/>
                      <a:pt x="0" y="3"/>
                    </a:cubicBezTo>
                    <a:cubicBezTo>
                      <a:pt x="1" y="4"/>
                      <a:pt x="3" y="4"/>
                      <a:pt x="4" y="4"/>
                    </a:cubicBezTo>
                    <a:lnTo>
                      <a:pt x="5" y="1"/>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4" name="Freeform 252">
                <a:extLst>
                  <a:ext uri="{FF2B5EF4-FFF2-40B4-BE49-F238E27FC236}">
                    <a16:creationId xmlns:a16="http://schemas.microsoft.com/office/drawing/2014/main" id="{C4CEC528-280F-4ED0-A2DA-8ECA5C4B839A}"/>
                  </a:ext>
                </a:extLst>
              </p:cNvPr>
              <p:cNvSpPr>
                <a:spLocks/>
              </p:cNvSpPr>
              <p:nvPr/>
            </p:nvSpPr>
            <p:spPr bwMode="auto">
              <a:xfrm>
                <a:off x="498475" y="1146176"/>
                <a:ext cx="7938" cy="12700"/>
              </a:xfrm>
              <a:custGeom>
                <a:avLst/>
                <a:gdLst>
                  <a:gd name="T0" fmla="*/ 0 w 3"/>
                  <a:gd name="T1" fmla="*/ 0 h 5"/>
                  <a:gd name="T2" fmla="*/ 0 w 3"/>
                  <a:gd name="T3" fmla="*/ 5 h 5"/>
                  <a:gd name="T4" fmla="*/ 3 w 3"/>
                  <a:gd name="T5" fmla="*/ 5 h 5"/>
                  <a:gd name="T6" fmla="*/ 3 w 3"/>
                  <a:gd name="T7" fmla="*/ 0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cubicBezTo>
                      <a:pt x="0" y="2"/>
                      <a:pt x="0" y="3"/>
                      <a:pt x="0" y="5"/>
                    </a:cubicBezTo>
                    <a:cubicBezTo>
                      <a:pt x="3" y="5"/>
                      <a:pt x="3" y="5"/>
                      <a:pt x="3" y="5"/>
                    </a:cubicBezTo>
                    <a:cubicBezTo>
                      <a:pt x="3" y="3"/>
                      <a:pt x="3" y="2"/>
                      <a:pt x="3" y="0"/>
                    </a:cubicBezTo>
                    <a:lnTo>
                      <a:pt x="0" y="0"/>
                    </a:ln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5" name="Freeform 253">
                <a:extLst>
                  <a:ext uri="{FF2B5EF4-FFF2-40B4-BE49-F238E27FC236}">
                    <a16:creationId xmlns:a16="http://schemas.microsoft.com/office/drawing/2014/main" id="{4C5ECB2C-F5D7-4785-B964-2FFD4D7A3018}"/>
                  </a:ext>
                </a:extLst>
              </p:cNvPr>
              <p:cNvSpPr>
                <a:spLocks/>
              </p:cNvSpPr>
              <p:nvPr/>
            </p:nvSpPr>
            <p:spPr bwMode="auto">
              <a:xfrm>
                <a:off x="492125" y="1173164"/>
                <a:ext cx="11113" cy="12700"/>
              </a:xfrm>
              <a:custGeom>
                <a:avLst/>
                <a:gdLst>
                  <a:gd name="T0" fmla="*/ 0 w 4"/>
                  <a:gd name="T1" fmla="*/ 4 h 5"/>
                  <a:gd name="T2" fmla="*/ 3 w 4"/>
                  <a:gd name="T3" fmla="*/ 5 h 5"/>
                  <a:gd name="T4" fmla="*/ 4 w 4"/>
                  <a:gd name="T5" fmla="*/ 0 h 5"/>
                  <a:gd name="T6" fmla="*/ 1 w 4"/>
                  <a:gd name="T7" fmla="*/ 0 h 5"/>
                  <a:gd name="T8" fmla="*/ 0 w 4"/>
                  <a:gd name="T9" fmla="*/ 4 h 5"/>
                </a:gdLst>
                <a:ahLst/>
                <a:cxnLst>
                  <a:cxn ang="0">
                    <a:pos x="T0" y="T1"/>
                  </a:cxn>
                  <a:cxn ang="0">
                    <a:pos x="T2" y="T3"/>
                  </a:cxn>
                  <a:cxn ang="0">
                    <a:pos x="T4" y="T5"/>
                  </a:cxn>
                  <a:cxn ang="0">
                    <a:pos x="T6" y="T7"/>
                  </a:cxn>
                  <a:cxn ang="0">
                    <a:pos x="T8" y="T9"/>
                  </a:cxn>
                </a:cxnLst>
                <a:rect l="0" t="0" r="r" b="b"/>
                <a:pathLst>
                  <a:path w="4" h="5">
                    <a:moveTo>
                      <a:pt x="0" y="4"/>
                    </a:moveTo>
                    <a:cubicBezTo>
                      <a:pt x="3" y="5"/>
                      <a:pt x="3" y="5"/>
                      <a:pt x="3" y="5"/>
                    </a:cubicBezTo>
                    <a:cubicBezTo>
                      <a:pt x="4" y="3"/>
                      <a:pt x="4" y="2"/>
                      <a:pt x="4" y="0"/>
                    </a:cubicBezTo>
                    <a:cubicBezTo>
                      <a:pt x="1" y="0"/>
                      <a:pt x="1" y="0"/>
                      <a:pt x="1" y="0"/>
                    </a:cubicBezTo>
                    <a:cubicBezTo>
                      <a:pt x="1" y="1"/>
                      <a:pt x="1" y="3"/>
                      <a:pt x="0" y="4"/>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6" name="Freeform 254">
                <a:extLst>
                  <a:ext uri="{FF2B5EF4-FFF2-40B4-BE49-F238E27FC236}">
                    <a16:creationId xmlns:a16="http://schemas.microsoft.com/office/drawing/2014/main" id="{1669369D-EA51-4FFF-BDEE-1FBD3A7CA37A}"/>
                  </a:ext>
                </a:extLst>
              </p:cNvPr>
              <p:cNvSpPr>
                <a:spLocks/>
              </p:cNvSpPr>
              <p:nvPr/>
            </p:nvSpPr>
            <p:spPr bwMode="auto">
              <a:xfrm>
                <a:off x="487363" y="1196976"/>
                <a:ext cx="11113" cy="14288"/>
              </a:xfrm>
              <a:custGeom>
                <a:avLst/>
                <a:gdLst>
                  <a:gd name="T0" fmla="*/ 0 w 4"/>
                  <a:gd name="T1" fmla="*/ 5 h 6"/>
                  <a:gd name="T2" fmla="*/ 3 w 4"/>
                  <a:gd name="T3" fmla="*/ 6 h 6"/>
                  <a:gd name="T4" fmla="*/ 4 w 4"/>
                  <a:gd name="T5" fmla="*/ 1 h 6"/>
                  <a:gd name="T6" fmla="*/ 1 w 4"/>
                  <a:gd name="T7" fmla="*/ 0 h 6"/>
                  <a:gd name="T8" fmla="*/ 0 w 4"/>
                  <a:gd name="T9" fmla="*/ 5 h 6"/>
                </a:gdLst>
                <a:ahLst/>
                <a:cxnLst>
                  <a:cxn ang="0">
                    <a:pos x="T0" y="T1"/>
                  </a:cxn>
                  <a:cxn ang="0">
                    <a:pos x="T2" y="T3"/>
                  </a:cxn>
                  <a:cxn ang="0">
                    <a:pos x="T4" y="T5"/>
                  </a:cxn>
                  <a:cxn ang="0">
                    <a:pos x="T6" y="T7"/>
                  </a:cxn>
                  <a:cxn ang="0">
                    <a:pos x="T8" y="T9"/>
                  </a:cxn>
                </a:cxnLst>
                <a:rect l="0" t="0" r="r" b="b"/>
                <a:pathLst>
                  <a:path w="4" h="6">
                    <a:moveTo>
                      <a:pt x="0" y="5"/>
                    </a:moveTo>
                    <a:cubicBezTo>
                      <a:pt x="3" y="6"/>
                      <a:pt x="3" y="6"/>
                      <a:pt x="3" y="6"/>
                    </a:cubicBezTo>
                    <a:cubicBezTo>
                      <a:pt x="3" y="4"/>
                      <a:pt x="4" y="3"/>
                      <a:pt x="4" y="1"/>
                    </a:cubicBezTo>
                    <a:cubicBezTo>
                      <a:pt x="1" y="0"/>
                      <a:pt x="1" y="0"/>
                      <a:pt x="1" y="0"/>
                    </a:cubicBezTo>
                    <a:cubicBezTo>
                      <a:pt x="1" y="2"/>
                      <a:pt x="0" y="3"/>
                      <a:pt x="0" y="5"/>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7" name="Freeform 255">
                <a:extLst>
                  <a:ext uri="{FF2B5EF4-FFF2-40B4-BE49-F238E27FC236}">
                    <a16:creationId xmlns:a16="http://schemas.microsoft.com/office/drawing/2014/main" id="{19D6BF52-1532-4DB3-A35E-DFDDBC1B51BB}"/>
                  </a:ext>
                </a:extLst>
              </p:cNvPr>
              <p:cNvSpPr>
                <a:spLocks/>
              </p:cNvSpPr>
              <p:nvPr/>
            </p:nvSpPr>
            <p:spPr bwMode="auto">
              <a:xfrm>
                <a:off x="477838" y="1219201"/>
                <a:ext cx="12700" cy="15875"/>
              </a:xfrm>
              <a:custGeom>
                <a:avLst/>
                <a:gdLst>
                  <a:gd name="T0" fmla="*/ 0 w 5"/>
                  <a:gd name="T1" fmla="*/ 5 h 6"/>
                  <a:gd name="T2" fmla="*/ 3 w 5"/>
                  <a:gd name="T3" fmla="*/ 6 h 6"/>
                  <a:gd name="T4" fmla="*/ 5 w 5"/>
                  <a:gd name="T5" fmla="*/ 1 h 6"/>
                  <a:gd name="T6" fmla="*/ 2 w 5"/>
                  <a:gd name="T7" fmla="*/ 0 h 6"/>
                  <a:gd name="T8" fmla="*/ 0 w 5"/>
                  <a:gd name="T9" fmla="*/ 5 h 6"/>
                </a:gdLst>
                <a:ahLst/>
                <a:cxnLst>
                  <a:cxn ang="0">
                    <a:pos x="T0" y="T1"/>
                  </a:cxn>
                  <a:cxn ang="0">
                    <a:pos x="T2" y="T3"/>
                  </a:cxn>
                  <a:cxn ang="0">
                    <a:pos x="T4" y="T5"/>
                  </a:cxn>
                  <a:cxn ang="0">
                    <a:pos x="T6" y="T7"/>
                  </a:cxn>
                  <a:cxn ang="0">
                    <a:pos x="T8" y="T9"/>
                  </a:cxn>
                </a:cxnLst>
                <a:rect l="0" t="0" r="r" b="b"/>
                <a:pathLst>
                  <a:path w="5" h="6">
                    <a:moveTo>
                      <a:pt x="0" y="5"/>
                    </a:moveTo>
                    <a:cubicBezTo>
                      <a:pt x="3" y="6"/>
                      <a:pt x="3" y="6"/>
                      <a:pt x="3" y="6"/>
                    </a:cubicBezTo>
                    <a:cubicBezTo>
                      <a:pt x="4" y="4"/>
                      <a:pt x="4" y="3"/>
                      <a:pt x="5" y="1"/>
                    </a:cubicBezTo>
                    <a:cubicBezTo>
                      <a:pt x="2" y="0"/>
                      <a:pt x="2" y="0"/>
                      <a:pt x="2" y="0"/>
                    </a:cubicBezTo>
                    <a:cubicBezTo>
                      <a:pt x="2" y="2"/>
                      <a:pt x="1" y="3"/>
                      <a:pt x="0" y="5"/>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8" name="Freeform 256">
                <a:extLst>
                  <a:ext uri="{FF2B5EF4-FFF2-40B4-BE49-F238E27FC236}">
                    <a16:creationId xmlns:a16="http://schemas.microsoft.com/office/drawing/2014/main" id="{96D65AD2-0604-4B4D-A937-BBC1C91498A9}"/>
                  </a:ext>
                </a:extLst>
              </p:cNvPr>
              <p:cNvSpPr>
                <a:spLocks/>
              </p:cNvSpPr>
              <p:nvPr/>
            </p:nvSpPr>
            <p:spPr bwMode="auto">
              <a:xfrm>
                <a:off x="463550" y="1243014"/>
                <a:ext cx="15875" cy="15875"/>
              </a:xfrm>
              <a:custGeom>
                <a:avLst/>
                <a:gdLst>
                  <a:gd name="T0" fmla="*/ 0 w 6"/>
                  <a:gd name="T1" fmla="*/ 4 h 6"/>
                  <a:gd name="T2" fmla="*/ 3 w 6"/>
                  <a:gd name="T3" fmla="*/ 6 h 6"/>
                  <a:gd name="T4" fmla="*/ 6 w 6"/>
                  <a:gd name="T5" fmla="*/ 1 h 6"/>
                  <a:gd name="T6" fmla="*/ 3 w 6"/>
                  <a:gd name="T7" fmla="*/ 0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3" y="6"/>
                      <a:pt x="3" y="6"/>
                      <a:pt x="3" y="6"/>
                    </a:cubicBezTo>
                    <a:cubicBezTo>
                      <a:pt x="4" y="4"/>
                      <a:pt x="5" y="3"/>
                      <a:pt x="6" y="1"/>
                    </a:cubicBezTo>
                    <a:cubicBezTo>
                      <a:pt x="3" y="0"/>
                      <a:pt x="3" y="0"/>
                      <a:pt x="3" y="0"/>
                    </a:cubicBezTo>
                    <a:cubicBezTo>
                      <a:pt x="2" y="1"/>
                      <a:pt x="1" y="3"/>
                      <a:pt x="0" y="4"/>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sp>
            <p:nvSpPr>
              <p:cNvPr id="119" name="Freeform 257">
                <a:extLst>
                  <a:ext uri="{FF2B5EF4-FFF2-40B4-BE49-F238E27FC236}">
                    <a16:creationId xmlns:a16="http://schemas.microsoft.com/office/drawing/2014/main" id="{43C8DE8D-22EE-4F2F-9D28-F03E2041DCB0}"/>
                  </a:ext>
                </a:extLst>
              </p:cNvPr>
              <p:cNvSpPr>
                <a:spLocks/>
              </p:cNvSpPr>
              <p:nvPr/>
            </p:nvSpPr>
            <p:spPr bwMode="auto">
              <a:xfrm>
                <a:off x="447675" y="1265239"/>
                <a:ext cx="15875" cy="14288"/>
              </a:xfrm>
              <a:custGeom>
                <a:avLst/>
                <a:gdLst>
                  <a:gd name="T0" fmla="*/ 0 w 6"/>
                  <a:gd name="T1" fmla="*/ 4 h 6"/>
                  <a:gd name="T2" fmla="*/ 3 w 6"/>
                  <a:gd name="T3" fmla="*/ 6 h 6"/>
                  <a:gd name="T4" fmla="*/ 6 w 6"/>
                  <a:gd name="T5" fmla="*/ 2 h 6"/>
                  <a:gd name="T6" fmla="*/ 3 w 6"/>
                  <a:gd name="T7" fmla="*/ 0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3" y="6"/>
                      <a:pt x="3" y="6"/>
                      <a:pt x="3" y="6"/>
                    </a:cubicBezTo>
                    <a:cubicBezTo>
                      <a:pt x="4" y="4"/>
                      <a:pt x="5" y="3"/>
                      <a:pt x="6" y="2"/>
                    </a:cubicBezTo>
                    <a:cubicBezTo>
                      <a:pt x="3" y="0"/>
                      <a:pt x="3" y="0"/>
                      <a:pt x="3" y="0"/>
                    </a:cubicBezTo>
                    <a:cubicBezTo>
                      <a:pt x="2" y="1"/>
                      <a:pt x="1" y="2"/>
                      <a:pt x="0" y="4"/>
                    </a:cubicBezTo>
                    <a:close/>
                  </a:path>
                </a:pathLst>
              </a:custGeom>
              <a:solidFill>
                <a:schemeClr val="bg1"/>
              </a:solidFill>
              <a:ln>
                <a:solidFill>
                  <a:srgbClr val="2D5DA2"/>
                </a:solidFill>
              </a:ln>
            </p:spPr>
            <p:txBody>
              <a:bodyPr vert="horz" wrap="square" lIns="89642" tIns="44821" rIns="89642" bIns="44821" numCol="1" anchor="t" anchorCtr="0" compatLnSpc="1">
                <a:prstTxWarp prst="textNoShape">
                  <a:avLst/>
                </a:prstTxWarp>
              </a:bodyPr>
              <a:lstStyle/>
              <a:p>
                <a:endParaRPr lang="en-US" sz="1568"/>
              </a:p>
            </p:txBody>
          </p:sp>
        </p:grpSp>
        <p:grpSp>
          <p:nvGrpSpPr>
            <p:cNvPr id="31" name="Group 690">
              <a:extLst>
                <a:ext uri="{FF2B5EF4-FFF2-40B4-BE49-F238E27FC236}">
                  <a16:creationId xmlns:a16="http://schemas.microsoft.com/office/drawing/2014/main" id="{8FFD47B9-64E5-44C5-B059-AEC01C887ECF}"/>
                </a:ext>
              </a:extLst>
            </p:cNvPr>
            <p:cNvGrpSpPr/>
            <p:nvPr/>
          </p:nvGrpSpPr>
          <p:grpSpPr>
            <a:xfrm>
              <a:off x="4339683" y="5026115"/>
              <a:ext cx="67889" cy="805986"/>
              <a:chOff x="7410824" y="2395344"/>
              <a:chExt cx="91499" cy="1377312"/>
            </a:xfrm>
          </p:grpSpPr>
          <p:sp>
            <p:nvSpPr>
              <p:cNvPr id="79" name="Rectangle 78">
                <a:extLst>
                  <a:ext uri="{FF2B5EF4-FFF2-40B4-BE49-F238E27FC236}">
                    <a16:creationId xmlns:a16="http://schemas.microsoft.com/office/drawing/2014/main" id="{BC59152A-BC4F-4BD8-9AFE-CE194984D4FA}"/>
                  </a:ext>
                </a:extLst>
              </p:cNvPr>
              <p:cNvSpPr/>
              <p:nvPr/>
            </p:nvSpPr>
            <p:spPr bwMode="auto">
              <a:xfrm>
                <a:off x="7410868" y="2395344"/>
                <a:ext cx="91440" cy="457200"/>
              </a:xfrm>
              <a:prstGeom prst="rect">
                <a:avLst/>
              </a:prstGeom>
              <a:solidFill>
                <a:srgbClr val="C00000"/>
              </a:solidFill>
              <a:ln w="3175" cap="flat" cmpd="sng" algn="ctr">
                <a:solidFill>
                  <a:srgbClr val="C00000"/>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372" kern="0">
                  <a:solidFill>
                    <a:srgbClr val="ACACAC"/>
                  </a:solidFill>
                  <a:latin typeface="Segoe UI Semibold" panose="020B0702040204020203" pitchFamily="34" charset="0"/>
                  <a:ea typeface="Segoe UI" pitchFamily="34" charset="0"/>
                  <a:cs typeface="Segoe UI Semibold" panose="020B0702040204020203" pitchFamily="34" charset="0"/>
                </a:endParaRPr>
              </a:p>
            </p:txBody>
          </p:sp>
          <p:sp>
            <p:nvSpPr>
              <p:cNvPr id="80" name="Rectangle 79">
                <a:extLst>
                  <a:ext uri="{FF2B5EF4-FFF2-40B4-BE49-F238E27FC236}">
                    <a16:creationId xmlns:a16="http://schemas.microsoft.com/office/drawing/2014/main" id="{74AEC77A-5457-48B5-8EDD-9BDA1473ACC1}"/>
                  </a:ext>
                </a:extLst>
              </p:cNvPr>
              <p:cNvSpPr/>
              <p:nvPr/>
            </p:nvSpPr>
            <p:spPr bwMode="auto">
              <a:xfrm>
                <a:off x="7410883" y="2855400"/>
                <a:ext cx="91440" cy="457200"/>
              </a:xfrm>
              <a:prstGeom prst="rect">
                <a:avLst/>
              </a:prstGeom>
              <a:solidFill>
                <a:srgbClr val="FFC000"/>
              </a:solidFill>
              <a:ln w="3175" cap="flat" cmpd="sng" algn="ctr">
                <a:solidFill>
                  <a:srgbClr val="FFCC00"/>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ctr"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372" kern="0">
                  <a:solidFill>
                    <a:srgbClr val="ACACAC"/>
                  </a:solidFill>
                  <a:latin typeface="Segoe UI Semibold" panose="020B0702040204020203" pitchFamily="34" charset="0"/>
                  <a:ea typeface="Segoe UI" pitchFamily="34" charset="0"/>
                  <a:cs typeface="Segoe UI Semibold" panose="020B0702040204020203" pitchFamily="34" charset="0"/>
                </a:endParaRPr>
              </a:p>
            </p:txBody>
          </p:sp>
          <p:sp>
            <p:nvSpPr>
              <p:cNvPr id="81" name="Rectangle 80">
                <a:extLst>
                  <a:ext uri="{FF2B5EF4-FFF2-40B4-BE49-F238E27FC236}">
                    <a16:creationId xmlns:a16="http://schemas.microsoft.com/office/drawing/2014/main" id="{CEF47EEC-726F-4D18-B92E-39732BB59534}"/>
                  </a:ext>
                </a:extLst>
              </p:cNvPr>
              <p:cNvSpPr/>
              <p:nvPr/>
            </p:nvSpPr>
            <p:spPr bwMode="auto">
              <a:xfrm>
                <a:off x="7410824" y="3315456"/>
                <a:ext cx="91440" cy="457200"/>
              </a:xfrm>
              <a:prstGeom prst="rect">
                <a:avLst/>
              </a:prstGeom>
              <a:solidFill>
                <a:srgbClr val="FFFF00"/>
              </a:solidFill>
              <a:ln w="3175" cap="flat" cmpd="sng" algn="ctr">
                <a:solidFill>
                  <a:srgbClr val="CCCC00"/>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372" kern="0">
                  <a:solidFill>
                    <a:srgbClr val="ACACAC"/>
                  </a:solidFill>
                  <a:latin typeface="Segoe UI Semibold" panose="020B0702040204020203" pitchFamily="34" charset="0"/>
                  <a:ea typeface="Segoe UI" pitchFamily="34" charset="0"/>
                  <a:cs typeface="Segoe UI Semibold" panose="020B0702040204020203" pitchFamily="34" charset="0"/>
                </a:endParaRPr>
              </a:p>
            </p:txBody>
          </p:sp>
        </p:grpSp>
        <p:sp>
          <p:nvSpPr>
            <p:cNvPr id="32" name="Oval 645">
              <a:extLst>
                <a:ext uri="{FF2B5EF4-FFF2-40B4-BE49-F238E27FC236}">
                  <a16:creationId xmlns:a16="http://schemas.microsoft.com/office/drawing/2014/main" id="{2551475E-1B28-4929-8ACE-DCD3E1990F7E}"/>
                </a:ext>
              </a:extLst>
            </p:cNvPr>
            <p:cNvSpPr>
              <a:spLocks noChangeAspect="1"/>
            </p:cNvSpPr>
            <p:nvPr/>
          </p:nvSpPr>
          <p:spPr bwMode="auto">
            <a:xfrm>
              <a:off x="6556593" y="2639173"/>
              <a:ext cx="2259958" cy="2232496"/>
            </a:xfrm>
            <a:prstGeom prst="ellipse">
              <a:avLst/>
            </a:prstGeom>
            <a:noFill/>
            <a:ln w="57150" cap="flat" cmpd="sng" algn="ctr">
              <a:solidFill>
                <a:srgbClr val="0078D7"/>
              </a:solidFill>
              <a:prstDash val="solid"/>
              <a:headEnd type="none"/>
              <a:tailEnd type="none"/>
            </a:ln>
            <a:effectLst/>
          </p:spPr>
          <p:txBody>
            <a:bodyPr rot="0" spcFirstLastPara="0" vertOverflow="overflow" horzOverflow="overflow" vert="horz" wrap="square" lIns="175736" tIns="140589" rIns="175736" bIns="140589" numCol="1" spcCol="0" rtlCol="0" fromWordArt="0" anchor="ctr"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37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3" name="Group 647">
              <a:extLst>
                <a:ext uri="{FF2B5EF4-FFF2-40B4-BE49-F238E27FC236}">
                  <a16:creationId xmlns:a16="http://schemas.microsoft.com/office/drawing/2014/main" id="{A1AFEF7A-6C13-4F0E-AB17-7DC33B8032BF}"/>
                </a:ext>
              </a:extLst>
            </p:cNvPr>
            <p:cNvGrpSpPr/>
            <p:nvPr/>
          </p:nvGrpSpPr>
          <p:grpSpPr>
            <a:xfrm>
              <a:off x="8425874" y="2726437"/>
              <a:ext cx="2699477" cy="604957"/>
              <a:chOff x="9385781" y="2974250"/>
              <a:chExt cx="4030965" cy="914400"/>
            </a:xfrm>
          </p:grpSpPr>
          <p:grpSp>
            <p:nvGrpSpPr>
              <p:cNvPr id="73" name="Group 648">
                <a:extLst>
                  <a:ext uri="{FF2B5EF4-FFF2-40B4-BE49-F238E27FC236}">
                    <a16:creationId xmlns:a16="http://schemas.microsoft.com/office/drawing/2014/main" id="{DF2AA466-5CD5-4DE1-BD8D-C04C5F868A6B}"/>
                  </a:ext>
                </a:extLst>
              </p:cNvPr>
              <p:cNvGrpSpPr/>
              <p:nvPr/>
            </p:nvGrpSpPr>
            <p:grpSpPr>
              <a:xfrm>
                <a:off x="9385781" y="2974250"/>
                <a:ext cx="4030965" cy="914400"/>
                <a:chOff x="9385781" y="2971800"/>
                <a:chExt cx="4030965" cy="914400"/>
              </a:xfrm>
            </p:grpSpPr>
            <p:grpSp>
              <p:nvGrpSpPr>
                <p:cNvPr id="75" name="Group 650">
                  <a:extLst>
                    <a:ext uri="{FF2B5EF4-FFF2-40B4-BE49-F238E27FC236}">
                      <a16:creationId xmlns:a16="http://schemas.microsoft.com/office/drawing/2014/main" id="{7794E72A-FA88-4870-83B4-5B9CE2B63D2D}"/>
                    </a:ext>
                  </a:extLst>
                </p:cNvPr>
                <p:cNvGrpSpPr/>
                <p:nvPr/>
              </p:nvGrpSpPr>
              <p:grpSpPr>
                <a:xfrm>
                  <a:off x="9385781" y="2971800"/>
                  <a:ext cx="914400" cy="914400"/>
                  <a:chOff x="8603515" y="2504434"/>
                  <a:chExt cx="1600200" cy="1600200"/>
                </a:xfrm>
              </p:grpSpPr>
              <p:sp>
                <p:nvSpPr>
                  <p:cNvPr id="77" name="Oval 652">
                    <a:extLst>
                      <a:ext uri="{FF2B5EF4-FFF2-40B4-BE49-F238E27FC236}">
                        <a16:creationId xmlns:a16="http://schemas.microsoft.com/office/drawing/2014/main" id="{61D8EB41-CA3B-4B69-AE20-2BD72A350F43}"/>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8" name="Circle: Hollow 653">
                    <a:extLst>
                      <a:ext uri="{FF2B5EF4-FFF2-40B4-BE49-F238E27FC236}">
                        <a16:creationId xmlns:a16="http://schemas.microsoft.com/office/drawing/2014/main" id="{4209E161-C180-45B3-9B19-DB7A8199528F}"/>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76" name="Rectangle 75">
                  <a:extLst>
                    <a:ext uri="{FF2B5EF4-FFF2-40B4-BE49-F238E27FC236}">
                      <a16:creationId xmlns:a16="http://schemas.microsoft.com/office/drawing/2014/main" id="{9C84A69B-627B-40AE-89A1-F1823F1C6845}"/>
                    </a:ext>
                  </a:extLst>
                </p:cNvPr>
                <p:cNvSpPr/>
                <p:nvPr/>
              </p:nvSpPr>
              <p:spPr>
                <a:xfrm>
                  <a:off x="10331120" y="3242287"/>
                  <a:ext cx="3085626" cy="610351"/>
                </a:xfrm>
                <a:prstGeom prst="rect">
                  <a:avLst/>
                </a:prstGeom>
              </p:spPr>
              <p:txBody>
                <a:bodyPr wrap="square">
                  <a:spAutoFit/>
                </a:bodyPr>
                <a:lstStyle/>
                <a:p>
                  <a:pPr fontAlgn="base">
                    <a:lnSpc>
                      <a:spcPct val="90000"/>
                    </a:lnSpc>
                    <a:spcBef>
                      <a:spcPct val="0"/>
                    </a:spcBef>
                    <a:spcAft>
                      <a:spcPts val="588"/>
                    </a:spcAft>
                    <a:buSzPct val="90000"/>
                    <a:defRPr/>
                  </a:pPr>
                  <a:r>
                    <a:rPr lang="en-US" sz="1029" cap="all">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Enforce multifactor authentication</a:t>
                  </a:r>
                </a:p>
              </p:txBody>
            </p:sp>
          </p:grpSp>
          <p:pic>
            <p:nvPicPr>
              <p:cNvPr id="74" name="Picture 649">
                <a:extLst>
                  <a:ext uri="{FF2B5EF4-FFF2-40B4-BE49-F238E27FC236}">
                    <a16:creationId xmlns:a16="http://schemas.microsoft.com/office/drawing/2014/main" id="{E4E74137-AAEE-4B57-9B57-65633E268599}"/>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9584186" y="3147999"/>
                <a:ext cx="560146" cy="560146"/>
              </a:xfrm>
              <a:prstGeom prst="rect">
                <a:avLst/>
              </a:prstGeom>
            </p:spPr>
          </p:pic>
        </p:grpSp>
        <p:grpSp>
          <p:nvGrpSpPr>
            <p:cNvPr id="34" name="Group 654">
              <a:extLst>
                <a:ext uri="{FF2B5EF4-FFF2-40B4-BE49-F238E27FC236}">
                  <a16:creationId xmlns:a16="http://schemas.microsoft.com/office/drawing/2014/main" id="{4EB91391-EA2C-4368-8DFF-7496309F236D}"/>
                </a:ext>
              </a:extLst>
            </p:cNvPr>
            <p:cNvGrpSpPr/>
            <p:nvPr/>
          </p:nvGrpSpPr>
          <p:grpSpPr>
            <a:xfrm>
              <a:off x="7690387" y="2175995"/>
              <a:ext cx="1786033" cy="604957"/>
              <a:chOff x="9216652" y="1966279"/>
              <a:chExt cx="2666975" cy="914400"/>
            </a:xfrm>
          </p:grpSpPr>
          <p:grpSp>
            <p:nvGrpSpPr>
              <p:cNvPr id="67" name="Group 655">
                <a:extLst>
                  <a:ext uri="{FF2B5EF4-FFF2-40B4-BE49-F238E27FC236}">
                    <a16:creationId xmlns:a16="http://schemas.microsoft.com/office/drawing/2014/main" id="{D7835A90-8EFA-43C6-82EC-9888D7AC6D21}"/>
                  </a:ext>
                </a:extLst>
              </p:cNvPr>
              <p:cNvGrpSpPr/>
              <p:nvPr/>
            </p:nvGrpSpPr>
            <p:grpSpPr>
              <a:xfrm>
                <a:off x="9216652" y="1966279"/>
                <a:ext cx="2666975" cy="914400"/>
                <a:chOff x="8972527" y="1828800"/>
                <a:chExt cx="2666975" cy="914400"/>
              </a:xfrm>
            </p:grpSpPr>
            <p:grpSp>
              <p:nvGrpSpPr>
                <p:cNvPr id="69" name="Group 657">
                  <a:extLst>
                    <a:ext uri="{FF2B5EF4-FFF2-40B4-BE49-F238E27FC236}">
                      <a16:creationId xmlns:a16="http://schemas.microsoft.com/office/drawing/2014/main" id="{26432472-CF35-4DAE-9772-781634AD0837}"/>
                    </a:ext>
                  </a:extLst>
                </p:cNvPr>
                <p:cNvGrpSpPr/>
                <p:nvPr/>
              </p:nvGrpSpPr>
              <p:grpSpPr>
                <a:xfrm>
                  <a:off x="8972527" y="1828800"/>
                  <a:ext cx="914400" cy="914400"/>
                  <a:chOff x="8603515" y="2504434"/>
                  <a:chExt cx="1600200" cy="1600200"/>
                </a:xfrm>
              </p:grpSpPr>
              <p:sp>
                <p:nvSpPr>
                  <p:cNvPr id="71" name="Oval 659">
                    <a:extLst>
                      <a:ext uri="{FF2B5EF4-FFF2-40B4-BE49-F238E27FC236}">
                        <a16:creationId xmlns:a16="http://schemas.microsoft.com/office/drawing/2014/main" id="{25B57E2D-44A8-466D-9491-0D96C0A41EF6}"/>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2" name="Circle: Hollow 660">
                    <a:extLst>
                      <a:ext uri="{FF2B5EF4-FFF2-40B4-BE49-F238E27FC236}">
                        <a16:creationId xmlns:a16="http://schemas.microsoft.com/office/drawing/2014/main" id="{80CAE882-DD5C-4277-B201-1CCC84448ED2}"/>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70" name="Rectangle 69">
                  <a:extLst>
                    <a:ext uri="{FF2B5EF4-FFF2-40B4-BE49-F238E27FC236}">
                      <a16:creationId xmlns:a16="http://schemas.microsoft.com/office/drawing/2014/main" id="{05624305-7A46-4327-9BCC-48A39FFF7BE2}"/>
                    </a:ext>
                  </a:extLst>
                </p:cNvPr>
                <p:cNvSpPr/>
                <p:nvPr/>
              </p:nvSpPr>
              <p:spPr>
                <a:xfrm>
                  <a:off x="9833455" y="2142885"/>
                  <a:ext cx="1806047" cy="379836"/>
                </a:xfrm>
                <a:prstGeom prst="rect">
                  <a:avLst/>
                </a:prstGeom>
              </p:spPr>
              <p:txBody>
                <a:bodyPr wrap="none">
                  <a:spAutoFit/>
                </a:bodyPr>
                <a:lstStyle/>
                <a:p>
                  <a:pPr fontAlgn="base">
                    <a:lnSpc>
                      <a:spcPct val="90000"/>
                    </a:lnSpc>
                    <a:spcBef>
                      <a:spcPct val="0"/>
                    </a:spcBef>
                    <a:spcAft>
                      <a:spcPts val="588"/>
                    </a:spcAft>
                    <a:buSzPct val="90000"/>
                    <a:defRPr/>
                  </a:pPr>
                  <a:r>
                    <a:rPr lang="en-US" sz="1029" cap="all">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Allow Access</a:t>
                  </a:r>
                </a:p>
              </p:txBody>
            </p:sp>
          </p:grpSp>
          <p:sp>
            <p:nvSpPr>
              <p:cNvPr id="68" name="Freeform: Shape 656">
                <a:extLst>
                  <a:ext uri="{FF2B5EF4-FFF2-40B4-BE49-F238E27FC236}">
                    <a16:creationId xmlns:a16="http://schemas.microsoft.com/office/drawing/2014/main" id="{EC2B8FAD-777B-4E44-B697-A36FA05375E5}"/>
                  </a:ext>
                </a:extLst>
              </p:cNvPr>
              <p:cNvSpPr>
                <a:spLocks noChangeAspect="1"/>
              </p:cNvSpPr>
              <p:nvPr/>
            </p:nvSpPr>
            <p:spPr bwMode="auto">
              <a:xfrm>
                <a:off x="9452232" y="2194879"/>
                <a:ext cx="457200" cy="457200"/>
              </a:xfrm>
              <a:custGeom>
                <a:avLst/>
                <a:gdLst>
                  <a:gd name="connsiteX0" fmla="*/ 1078302 w 1371600"/>
                  <a:gd name="connsiteY0" fmla="*/ 352791 h 1371600"/>
                  <a:gd name="connsiteX1" fmla="*/ 556967 w 1371600"/>
                  <a:gd name="connsiteY1" fmla="*/ 856238 h 1371600"/>
                  <a:gd name="connsiteX2" fmla="*/ 297534 w 1371600"/>
                  <a:gd name="connsiteY2" fmla="*/ 587588 h 1371600"/>
                  <a:gd name="connsiteX3" fmla="*/ 209258 w 1371600"/>
                  <a:gd name="connsiteY3" fmla="*/ 672836 h 1371600"/>
                  <a:gd name="connsiteX4" fmla="*/ 550630 w 1371600"/>
                  <a:gd name="connsiteY4" fmla="*/ 1026337 h 1371600"/>
                  <a:gd name="connsiteX5" fmla="*/ 1160242 w 1371600"/>
                  <a:gd name="connsiteY5" fmla="*/ 437642 h 1371600"/>
                  <a:gd name="connsiteX6" fmla="*/ 1170734 w 1371600"/>
                  <a:gd name="connsiteY6" fmla="*/ 200866 h 1371600"/>
                  <a:gd name="connsiteX7" fmla="*/ 1371600 w 1371600"/>
                  <a:gd name="connsiteY7" fmla="*/ 685800 h 1371600"/>
                  <a:gd name="connsiteX8" fmla="*/ 685800 w 1371600"/>
                  <a:gd name="connsiteY8" fmla="*/ 1371600 h 1371600"/>
                  <a:gd name="connsiteX9" fmla="*/ 0 w 1371600"/>
                  <a:gd name="connsiteY9" fmla="*/ 685800 h 1371600"/>
                  <a:gd name="connsiteX10" fmla="*/ 685800 w 1371600"/>
                  <a:gd name="connsiteY10" fmla="*/ 0 h 1371600"/>
                  <a:gd name="connsiteX11" fmla="*/ 1170734 w 1371600"/>
                  <a:gd name="connsiteY11" fmla="*/ 200866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600" h="1371600">
                    <a:moveTo>
                      <a:pt x="1078302" y="352791"/>
                    </a:moveTo>
                    <a:lnTo>
                      <a:pt x="556967" y="856238"/>
                    </a:lnTo>
                    <a:lnTo>
                      <a:pt x="297534" y="587588"/>
                    </a:lnTo>
                    <a:lnTo>
                      <a:pt x="209258" y="672836"/>
                    </a:lnTo>
                    <a:lnTo>
                      <a:pt x="550630" y="1026337"/>
                    </a:lnTo>
                    <a:lnTo>
                      <a:pt x="1160242" y="437642"/>
                    </a:lnTo>
                    <a:close/>
                    <a:moveTo>
                      <a:pt x="1170734" y="200866"/>
                    </a:moveTo>
                    <a:cubicBezTo>
                      <a:pt x="1294839" y="324972"/>
                      <a:pt x="1371600" y="496422"/>
                      <a:pt x="1371600" y="685800"/>
                    </a:cubicBezTo>
                    <a:cubicBezTo>
                      <a:pt x="1371600" y="1064557"/>
                      <a:pt x="1064557" y="1371600"/>
                      <a:pt x="685800" y="1371600"/>
                    </a:cubicBezTo>
                    <a:cubicBezTo>
                      <a:pt x="307043" y="1371600"/>
                      <a:pt x="0" y="1064557"/>
                      <a:pt x="0" y="685800"/>
                    </a:cubicBezTo>
                    <a:cubicBezTo>
                      <a:pt x="0" y="307043"/>
                      <a:pt x="307043" y="0"/>
                      <a:pt x="685800" y="0"/>
                    </a:cubicBezTo>
                    <a:cubicBezTo>
                      <a:pt x="875178" y="0"/>
                      <a:pt x="1046629" y="76761"/>
                      <a:pt x="1170734" y="200866"/>
                    </a:cubicBezTo>
                    <a:close/>
                  </a:path>
                </a:pathLst>
              </a:custGeom>
              <a:no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35" name="Group 661">
              <a:extLst>
                <a:ext uri="{FF2B5EF4-FFF2-40B4-BE49-F238E27FC236}">
                  <a16:creationId xmlns:a16="http://schemas.microsoft.com/office/drawing/2014/main" id="{B836118B-8643-4829-A1CB-6DB525F38ADF}"/>
                </a:ext>
              </a:extLst>
            </p:cNvPr>
            <p:cNvGrpSpPr/>
            <p:nvPr/>
          </p:nvGrpSpPr>
          <p:grpSpPr>
            <a:xfrm>
              <a:off x="8399632" y="4131956"/>
              <a:ext cx="1756745" cy="604956"/>
              <a:chOff x="9216652" y="4977768"/>
              <a:chExt cx="2623239" cy="914400"/>
            </a:xfrm>
          </p:grpSpPr>
          <p:grpSp>
            <p:nvGrpSpPr>
              <p:cNvPr id="61" name="Group 662">
                <a:extLst>
                  <a:ext uri="{FF2B5EF4-FFF2-40B4-BE49-F238E27FC236}">
                    <a16:creationId xmlns:a16="http://schemas.microsoft.com/office/drawing/2014/main" id="{A38CDD86-4652-4CAA-A140-04CE6CA19301}"/>
                  </a:ext>
                </a:extLst>
              </p:cNvPr>
              <p:cNvGrpSpPr/>
              <p:nvPr/>
            </p:nvGrpSpPr>
            <p:grpSpPr>
              <a:xfrm>
                <a:off x="9216652" y="4977768"/>
                <a:ext cx="2623239" cy="914400"/>
                <a:chOff x="9216652" y="3982221"/>
                <a:chExt cx="2623239" cy="914400"/>
              </a:xfrm>
            </p:grpSpPr>
            <p:sp>
              <p:nvSpPr>
                <p:cNvPr id="63" name="Rectangle 62">
                  <a:extLst>
                    <a:ext uri="{FF2B5EF4-FFF2-40B4-BE49-F238E27FC236}">
                      <a16:creationId xmlns:a16="http://schemas.microsoft.com/office/drawing/2014/main" id="{F7699EFC-61DB-489A-9FDD-A1D63841A281}"/>
                    </a:ext>
                  </a:extLst>
                </p:cNvPr>
                <p:cNvSpPr/>
                <p:nvPr/>
              </p:nvSpPr>
              <p:spPr>
                <a:xfrm>
                  <a:off x="10095309" y="4297233"/>
                  <a:ext cx="1744582" cy="379836"/>
                </a:xfrm>
                <a:prstGeom prst="rect">
                  <a:avLst/>
                </a:prstGeom>
              </p:spPr>
              <p:txBody>
                <a:bodyPr wrap="none">
                  <a:spAutoFit/>
                </a:bodyPr>
                <a:lstStyle/>
                <a:p>
                  <a:pPr fontAlgn="base">
                    <a:lnSpc>
                      <a:spcPct val="90000"/>
                    </a:lnSpc>
                    <a:spcBef>
                      <a:spcPct val="0"/>
                    </a:spcBef>
                    <a:spcAft>
                      <a:spcPts val="588"/>
                    </a:spcAft>
                    <a:buSzPct val="90000"/>
                    <a:defRPr/>
                  </a:pPr>
                  <a:r>
                    <a:rPr lang="en-US" sz="1029" cap="all">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Block Access</a:t>
                  </a:r>
                </a:p>
              </p:txBody>
            </p:sp>
            <p:grpSp>
              <p:nvGrpSpPr>
                <p:cNvPr id="64" name="Group 665">
                  <a:extLst>
                    <a:ext uri="{FF2B5EF4-FFF2-40B4-BE49-F238E27FC236}">
                      <a16:creationId xmlns:a16="http://schemas.microsoft.com/office/drawing/2014/main" id="{D54D3A9F-F1AE-451E-A7DA-C7093193A83E}"/>
                    </a:ext>
                  </a:extLst>
                </p:cNvPr>
                <p:cNvGrpSpPr/>
                <p:nvPr/>
              </p:nvGrpSpPr>
              <p:grpSpPr>
                <a:xfrm>
                  <a:off x="9216652" y="3982221"/>
                  <a:ext cx="914400" cy="914400"/>
                  <a:chOff x="8603515" y="2504434"/>
                  <a:chExt cx="1600200" cy="1600200"/>
                </a:xfrm>
              </p:grpSpPr>
              <p:sp>
                <p:nvSpPr>
                  <p:cNvPr id="65" name="Oval 666">
                    <a:extLst>
                      <a:ext uri="{FF2B5EF4-FFF2-40B4-BE49-F238E27FC236}">
                        <a16:creationId xmlns:a16="http://schemas.microsoft.com/office/drawing/2014/main" id="{C5676867-424D-4F22-AE54-6C87E802A038}"/>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 name="Circle: Hollow 667">
                    <a:extLst>
                      <a:ext uri="{FF2B5EF4-FFF2-40B4-BE49-F238E27FC236}">
                        <a16:creationId xmlns:a16="http://schemas.microsoft.com/office/drawing/2014/main" id="{7812B8B9-C053-4BE8-A56E-1853A350E8F3}"/>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62" name="Freeform: Shape 663">
                <a:extLst>
                  <a:ext uri="{FF2B5EF4-FFF2-40B4-BE49-F238E27FC236}">
                    <a16:creationId xmlns:a16="http://schemas.microsoft.com/office/drawing/2014/main" id="{46ED931F-AD11-433B-B576-7B6658FF5C8E}"/>
                  </a:ext>
                </a:extLst>
              </p:cNvPr>
              <p:cNvSpPr>
                <a:spLocks noChangeAspect="1"/>
              </p:cNvSpPr>
              <p:nvPr/>
            </p:nvSpPr>
            <p:spPr bwMode="auto">
              <a:xfrm>
                <a:off x="9446977" y="5207860"/>
                <a:ext cx="457200" cy="457200"/>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0078D7"/>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39" name="Group 668">
              <a:extLst>
                <a:ext uri="{FF2B5EF4-FFF2-40B4-BE49-F238E27FC236}">
                  <a16:creationId xmlns:a16="http://schemas.microsoft.com/office/drawing/2014/main" id="{58AFE1AD-F934-4FF2-82C3-E1A5AC4CEF5A}"/>
                </a:ext>
              </a:extLst>
            </p:cNvPr>
            <p:cNvGrpSpPr/>
            <p:nvPr/>
          </p:nvGrpSpPr>
          <p:grpSpPr>
            <a:xfrm>
              <a:off x="8663558" y="3422798"/>
              <a:ext cx="2758895" cy="604956"/>
              <a:chOff x="9216652" y="3474487"/>
              <a:chExt cx="4119687" cy="914400"/>
            </a:xfrm>
          </p:grpSpPr>
          <p:grpSp>
            <p:nvGrpSpPr>
              <p:cNvPr id="50" name="Group 669">
                <a:extLst>
                  <a:ext uri="{FF2B5EF4-FFF2-40B4-BE49-F238E27FC236}">
                    <a16:creationId xmlns:a16="http://schemas.microsoft.com/office/drawing/2014/main" id="{7640309F-197E-4329-98C1-200ABCE2F4A2}"/>
                  </a:ext>
                </a:extLst>
              </p:cNvPr>
              <p:cNvGrpSpPr/>
              <p:nvPr/>
            </p:nvGrpSpPr>
            <p:grpSpPr>
              <a:xfrm>
                <a:off x="9216652" y="3474487"/>
                <a:ext cx="4119687" cy="914400"/>
                <a:chOff x="9216652" y="3982221"/>
                <a:chExt cx="4119687" cy="914400"/>
              </a:xfrm>
            </p:grpSpPr>
            <p:sp>
              <p:nvSpPr>
                <p:cNvPr id="57" name="Rectangle 56">
                  <a:extLst>
                    <a:ext uri="{FF2B5EF4-FFF2-40B4-BE49-F238E27FC236}">
                      <a16:creationId xmlns:a16="http://schemas.microsoft.com/office/drawing/2014/main" id="{661997E5-F549-4398-A4D7-15AAFEECADD8}"/>
                    </a:ext>
                  </a:extLst>
                </p:cNvPr>
                <p:cNvSpPr/>
                <p:nvPr/>
              </p:nvSpPr>
              <p:spPr>
                <a:xfrm>
                  <a:off x="10154400" y="4214770"/>
                  <a:ext cx="3181939" cy="379836"/>
                </a:xfrm>
                <a:prstGeom prst="rect">
                  <a:avLst/>
                </a:prstGeom>
              </p:spPr>
              <p:txBody>
                <a:bodyPr wrap="square">
                  <a:spAutoFit/>
                </a:bodyPr>
                <a:lstStyle/>
                <a:p>
                  <a:pPr fontAlgn="base">
                    <a:lnSpc>
                      <a:spcPct val="90000"/>
                    </a:lnSpc>
                    <a:spcBef>
                      <a:spcPct val="0"/>
                    </a:spcBef>
                    <a:spcAft>
                      <a:spcPts val="588"/>
                    </a:spcAft>
                    <a:buSzPct val="90000"/>
                    <a:defRPr/>
                  </a:pPr>
                  <a:r>
                    <a:rPr lang="en-US" sz="1029" cap="all">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Force password Reset</a:t>
                  </a:r>
                </a:p>
              </p:txBody>
            </p:sp>
            <p:grpSp>
              <p:nvGrpSpPr>
                <p:cNvPr id="58" name="Group 677">
                  <a:extLst>
                    <a:ext uri="{FF2B5EF4-FFF2-40B4-BE49-F238E27FC236}">
                      <a16:creationId xmlns:a16="http://schemas.microsoft.com/office/drawing/2014/main" id="{34042100-C527-4919-A2B9-21CAB132CE28}"/>
                    </a:ext>
                  </a:extLst>
                </p:cNvPr>
                <p:cNvGrpSpPr/>
                <p:nvPr/>
              </p:nvGrpSpPr>
              <p:grpSpPr>
                <a:xfrm>
                  <a:off x="9216652" y="3982221"/>
                  <a:ext cx="914400" cy="914400"/>
                  <a:chOff x="8603515" y="2504434"/>
                  <a:chExt cx="1600200" cy="1600200"/>
                </a:xfrm>
              </p:grpSpPr>
              <p:sp>
                <p:nvSpPr>
                  <p:cNvPr id="59" name="Oval 678">
                    <a:extLst>
                      <a:ext uri="{FF2B5EF4-FFF2-40B4-BE49-F238E27FC236}">
                        <a16:creationId xmlns:a16="http://schemas.microsoft.com/office/drawing/2014/main" id="{FDFA3381-2186-4ABB-AEE8-364B2D241D5B}"/>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0" name="Circle: Hollow 679">
                    <a:extLst>
                      <a:ext uri="{FF2B5EF4-FFF2-40B4-BE49-F238E27FC236}">
                        <a16:creationId xmlns:a16="http://schemas.microsoft.com/office/drawing/2014/main" id="{F25B536B-A613-4771-9678-6BC06D2068A3}"/>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51" name="Group 670">
                <a:extLst>
                  <a:ext uri="{FF2B5EF4-FFF2-40B4-BE49-F238E27FC236}">
                    <a16:creationId xmlns:a16="http://schemas.microsoft.com/office/drawing/2014/main" id="{D3F0D69A-5A60-452B-BDC7-0E6EF90787E9}"/>
                  </a:ext>
                </a:extLst>
              </p:cNvPr>
              <p:cNvGrpSpPr/>
              <p:nvPr/>
            </p:nvGrpSpPr>
            <p:grpSpPr>
              <a:xfrm>
                <a:off x="9296002" y="3800013"/>
                <a:ext cx="719069" cy="274320"/>
                <a:chOff x="9292873" y="3800013"/>
                <a:chExt cx="719069" cy="274320"/>
              </a:xfrm>
            </p:grpSpPr>
            <p:grpSp>
              <p:nvGrpSpPr>
                <p:cNvPr id="52" name="Group 671">
                  <a:extLst>
                    <a:ext uri="{FF2B5EF4-FFF2-40B4-BE49-F238E27FC236}">
                      <a16:creationId xmlns:a16="http://schemas.microsoft.com/office/drawing/2014/main" id="{C929C15F-0DAB-4401-97FC-71691198D445}"/>
                    </a:ext>
                  </a:extLst>
                </p:cNvPr>
                <p:cNvGrpSpPr>
                  <a:grpSpLocks noChangeAspect="1"/>
                </p:cNvGrpSpPr>
                <p:nvPr/>
              </p:nvGrpSpPr>
              <p:grpSpPr>
                <a:xfrm>
                  <a:off x="9492252" y="3822873"/>
                  <a:ext cx="519690" cy="228600"/>
                  <a:chOff x="8169311" y="5982085"/>
                  <a:chExt cx="1251679" cy="550587"/>
                </a:xfrm>
              </p:grpSpPr>
              <p:sp>
                <p:nvSpPr>
                  <p:cNvPr id="55" name="Rectangle 54">
                    <a:extLst>
                      <a:ext uri="{FF2B5EF4-FFF2-40B4-BE49-F238E27FC236}">
                        <a16:creationId xmlns:a16="http://schemas.microsoft.com/office/drawing/2014/main" id="{15B51C75-5838-4B5D-937A-7137BCBBAF19}"/>
                      </a:ext>
                    </a:extLst>
                  </p:cNvPr>
                  <p:cNvSpPr/>
                  <p:nvPr/>
                </p:nvSpPr>
                <p:spPr bwMode="auto">
                  <a:xfrm>
                    <a:off x="8169311" y="598208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179209" defTabSz="913751" fontAlgn="base">
                      <a:lnSpc>
                        <a:spcPct val="90000"/>
                      </a:lnSpc>
                      <a:spcAft>
                        <a:spcPct val="0"/>
                      </a:spcAft>
                      <a:defRPr/>
                    </a:pPr>
                    <a:endParaRPr lang="en-US" sz="980" kern="0">
                      <a:solidFill>
                        <a:srgbClr val="FFFFFF"/>
                      </a:solidFill>
                      <a:latin typeface="Segoe UI"/>
                    </a:endParaRPr>
                  </a:p>
                </p:txBody>
              </p:sp>
              <p:sp>
                <p:nvSpPr>
                  <p:cNvPr id="56" name="Rectangle 55">
                    <a:extLst>
                      <a:ext uri="{FF2B5EF4-FFF2-40B4-BE49-F238E27FC236}">
                        <a16:creationId xmlns:a16="http://schemas.microsoft.com/office/drawing/2014/main" id="{4290C4BF-B489-4896-8F70-274C0534E9D9}"/>
                      </a:ext>
                    </a:extLst>
                  </p:cNvPr>
                  <p:cNvSpPr/>
                  <p:nvPr/>
                </p:nvSpPr>
                <p:spPr bwMode="auto">
                  <a:xfrm>
                    <a:off x="8169311" y="627596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defTabSz="913751" fontAlgn="base">
                      <a:lnSpc>
                        <a:spcPct val="90000"/>
                      </a:lnSpc>
                      <a:spcAft>
                        <a:spcPct val="0"/>
                      </a:spcAft>
                      <a:defRPr/>
                    </a:pPr>
                    <a:r>
                      <a:rPr lang="en-US" sz="1078" kern="0">
                        <a:solidFill>
                          <a:srgbClr val="FFFFFF"/>
                        </a:solidFill>
                        <a:latin typeface="Segoe UI"/>
                      </a:rPr>
                      <a:t>  *****</a:t>
                    </a:r>
                  </a:p>
                </p:txBody>
              </p:sp>
            </p:grpSp>
            <p:sp>
              <p:nvSpPr>
                <p:cNvPr id="53" name="Oval 672">
                  <a:extLst>
                    <a:ext uri="{FF2B5EF4-FFF2-40B4-BE49-F238E27FC236}">
                      <a16:creationId xmlns:a16="http://schemas.microsoft.com/office/drawing/2014/main" id="{0AC0B984-E18F-4474-AEAB-5CBA0CA3E02A}"/>
                    </a:ext>
                  </a:extLst>
                </p:cNvPr>
                <p:cNvSpPr/>
                <p:nvPr/>
              </p:nvSpPr>
              <p:spPr bwMode="auto">
                <a:xfrm>
                  <a:off x="9292873" y="3800013"/>
                  <a:ext cx="274320" cy="274320"/>
                </a:xfrm>
                <a:prstGeom prst="ellipse">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730" kern="0">
                    <a:gradFill>
                      <a:gsLst>
                        <a:gs pos="0">
                          <a:srgbClr val="FFFFFF"/>
                        </a:gs>
                        <a:gs pos="100000">
                          <a:srgbClr val="FFFFFF"/>
                        </a:gs>
                      </a:gsLst>
                      <a:lin ang="5400000" scaled="0"/>
                    </a:gradFill>
                    <a:latin typeface="Segoe UI"/>
                  </a:endParaRPr>
                </a:p>
              </p:txBody>
            </p:sp>
            <p:sp>
              <p:nvSpPr>
                <p:cNvPr id="54" name="Freeform: Shape 673">
                  <a:extLst>
                    <a:ext uri="{FF2B5EF4-FFF2-40B4-BE49-F238E27FC236}">
                      <a16:creationId xmlns:a16="http://schemas.microsoft.com/office/drawing/2014/main" id="{FE467BD9-0611-4CC1-B1E4-397D204A0FDD}"/>
                    </a:ext>
                  </a:extLst>
                </p:cNvPr>
                <p:cNvSpPr>
                  <a:spLocks noChangeAspect="1"/>
                </p:cNvSpPr>
                <p:nvPr/>
              </p:nvSpPr>
              <p:spPr bwMode="auto">
                <a:xfrm>
                  <a:off x="9304039" y="3812370"/>
                  <a:ext cx="249606" cy="249606"/>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40" name="Group 680">
              <a:extLst>
                <a:ext uri="{FF2B5EF4-FFF2-40B4-BE49-F238E27FC236}">
                  <a16:creationId xmlns:a16="http://schemas.microsoft.com/office/drawing/2014/main" id="{7F8CC54E-3944-43EC-87F9-E426F1DDF2B5}"/>
                </a:ext>
              </a:extLst>
            </p:cNvPr>
            <p:cNvGrpSpPr/>
            <p:nvPr/>
          </p:nvGrpSpPr>
          <p:grpSpPr>
            <a:xfrm>
              <a:off x="7751371" y="4642810"/>
              <a:ext cx="1681284" cy="604958"/>
              <a:chOff x="8873436" y="5440395"/>
              <a:chExt cx="2510559" cy="914400"/>
            </a:xfrm>
          </p:grpSpPr>
          <p:grpSp>
            <p:nvGrpSpPr>
              <p:cNvPr id="41" name="Group 681">
                <a:extLst>
                  <a:ext uri="{FF2B5EF4-FFF2-40B4-BE49-F238E27FC236}">
                    <a16:creationId xmlns:a16="http://schemas.microsoft.com/office/drawing/2014/main" id="{5108C5BC-FFF8-4BF0-9BF0-12891560BB8B}"/>
                  </a:ext>
                </a:extLst>
              </p:cNvPr>
              <p:cNvGrpSpPr/>
              <p:nvPr/>
            </p:nvGrpSpPr>
            <p:grpSpPr>
              <a:xfrm>
                <a:off x="8873436" y="5440395"/>
                <a:ext cx="2510559" cy="914400"/>
                <a:chOff x="9216652" y="3982221"/>
                <a:chExt cx="2510559" cy="914400"/>
              </a:xfrm>
            </p:grpSpPr>
            <p:sp>
              <p:nvSpPr>
                <p:cNvPr id="46" name="Rectangle 45">
                  <a:extLst>
                    <a:ext uri="{FF2B5EF4-FFF2-40B4-BE49-F238E27FC236}">
                      <a16:creationId xmlns:a16="http://schemas.microsoft.com/office/drawing/2014/main" id="{137ADDA7-8D88-4C4C-A08C-A67E5757AADD}"/>
                    </a:ext>
                  </a:extLst>
                </p:cNvPr>
                <p:cNvSpPr/>
                <p:nvPr/>
              </p:nvSpPr>
              <p:spPr>
                <a:xfrm>
                  <a:off x="10095316" y="4308642"/>
                  <a:ext cx="1631895" cy="379836"/>
                </a:xfrm>
                <a:prstGeom prst="rect">
                  <a:avLst/>
                </a:prstGeom>
              </p:spPr>
              <p:txBody>
                <a:bodyPr wrap="none">
                  <a:spAutoFit/>
                </a:bodyPr>
                <a:lstStyle/>
                <a:p>
                  <a:pPr fontAlgn="base">
                    <a:lnSpc>
                      <a:spcPct val="90000"/>
                    </a:lnSpc>
                    <a:spcBef>
                      <a:spcPct val="0"/>
                    </a:spcBef>
                    <a:spcAft>
                      <a:spcPts val="588"/>
                    </a:spcAft>
                    <a:buSzPct val="90000"/>
                    <a:defRPr/>
                  </a:pPr>
                  <a:r>
                    <a:rPr lang="en-US" sz="1029" cap="all">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Limit access</a:t>
                  </a:r>
                </a:p>
              </p:txBody>
            </p:sp>
            <p:grpSp>
              <p:nvGrpSpPr>
                <p:cNvPr id="47" name="Group 687">
                  <a:extLst>
                    <a:ext uri="{FF2B5EF4-FFF2-40B4-BE49-F238E27FC236}">
                      <a16:creationId xmlns:a16="http://schemas.microsoft.com/office/drawing/2014/main" id="{FD7E45A2-1BDF-43B3-8253-A3F7C0163C2F}"/>
                    </a:ext>
                  </a:extLst>
                </p:cNvPr>
                <p:cNvGrpSpPr/>
                <p:nvPr/>
              </p:nvGrpSpPr>
              <p:grpSpPr>
                <a:xfrm>
                  <a:off x="9216652" y="3982221"/>
                  <a:ext cx="914400" cy="914400"/>
                  <a:chOff x="8603515" y="2504434"/>
                  <a:chExt cx="1600200" cy="1600200"/>
                </a:xfrm>
              </p:grpSpPr>
              <p:sp>
                <p:nvSpPr>
                  <p:cNvPr id="48" name="Oval 688">
                    <a:extLst>
                      <a:ext uri="{FF2B5EF4-FFF2-40B4-BE49-F238E27FC236}">
                        <a16:creationId xmlns:a16="http://schemas.microsoft.com/office/drawing/2014/main" id="{5374547F-F715-4B97-A421-5631A690A11A}"/>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9" name="Circle: Hollow 689">
                    <a:extLst>
                      <a:ext uri="{FF2B5EF4-FFF2-40B4-BE49-F238E27FC236}">
                        <a16:creationId xmlns:a16="http://schemas.microsoft.com/office/drawing/2014/main" id="{1F24EE82-169E-4CE6-913A-254FBE240C16}"/>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42" name="Group 682">
                <a:extLst>
                  <a:ext uri="{FF2B5EF4-FFF2-40B4-BE49-F238E27FC236}">
                    <a16:creationId xmlns:a16="http://schemas.microsoft.com/office/drawing/2014/main" id="{163F38E5-A8DE-4483-ACE3-62BD54DCD6DE}"/>
                  </a:ext>
                </a:extLst>
              </p:cNvPr>
              <p:cNvGrpSpPr/>
              <p:nvPr/>
            </p:nvGrpSpPr>
            <p:grpSpPr>
              <a:xfrm>
                <a:off x="9115099" y="5635039"/>
                <a:ext cx="457200" cy="481813"/>
                <a:chOff x="4098925" y="2751141"/>
                <a:chExt cx="1798639" cy="1895477"/>
              </a:xfrm>
              <a:solidFill>
                <a:srgbClr val="505050"/>
              </a:solidFill>
            </p:grpSpPr>
            <p:sp>
              <p:nvSpPr>
                <p:cNvPr id="43" name="Freeform 1">
                  <a:extLst>
                    <a:ext uri="{FF2B5EF4-FFF2-40B4-BE49-F238E27FC236}">
                      <a16:creationId xmlns:a16="http://schemas.microsoft.com/office/drawing/2014/main" id="{78F5C049-AD37-4659-8880-002F20565141}"/>
                    </a:ext>
                  </a:extLst>
                </p:cNvPr>
                <p:cNvSpPr>
                  <a:spLocks noChangeArrowheads="1"/>
                </p:cNvSpPr>
                <p:nvPr/>
              </p:nvSpPr>
              <p:spPr bwMode="auto">
                <a:xfrm>
                  <a:off x="4098925" y="2751141"/>
                  <a:ext cx="1214439" cy="1603377"/>
                </a:xfrm>
                <a:custGeom>
                  <a:avLst/>
                  <a:gdLst>
                    <a:gd name="T0" fmla="*/ 3374 w 3375"/>
                    <a:gd name="T1" fmla="*/ 4194 h 4456"/>
                    <a:gd name="T2" fmla="*/ 3374 w 3375"/>
                    <a:gd name="T3" fmla="*/ 3400 h 4456"/>
                    <a:gd name="T4" fmla="*/ 3037 w 3375"/>
                    <a:gd name="T5" fmla="*/ 3400 h 4456"/>
                    <a:gd name="T6" fmla="*/ 3037 w 3375"/>
                    <a:gd name="T7" fmla="*/ 4109 h 4456"/>
                    <a:gd name="T8" fmla="*/ 346 w 3375"/>
                    <a:gd name="T9" fmla="*/ 4109 h 4456"/>
                    <a:gd name="T10" fmla="*/ 346 w 3375"/>
                    <a:gd name="T11" fmla="*/ 2127 h 4456"/>
                    <a:gd name="T12" fmla="*/ 3037 w 3375"/>
                    <a:gd name="T13" fmla="*/ 2127 h 4456"/>
                    <a:gd name="T14" fmla="*/ 3037 w 3375"/>
                    <a:gd name="T15" fmla="*/ 2819 h 4456"/>
                    <a:gd name="T16" fmla="*/ 3374 w 3375"/>
                    <a:gd name="T17" fmla="*/ 2819 h 4456"/>
                    <a:gd name="T18" fmla="*/ 3374 w 3375"/>
                    <a:gd name="T19" fmla="*/ 2043 h 4456"/>
                    <a:gd name="T20" fmla="*/ 3113 w 3375"/>
                    <a:gd name="T21" fmla="*/ 1781 h 4456"/>
                    <a:gd name="T22" fmla="*/ 2851 w 3375"/>
                    <a:gd name="T23" fmla="*/ 1781 h 4456"/>
                    <a:gd name="T24" fmla="*/ 2851 w 3375"/>
                    <a:gd name="T25" fmla="*/ 1131 h 4456"/>
                    <a:gd name="T26" fmla="*/ 2540 w 3375"/>
                    <a:gd name="T27" fmla="*/ 321 h 4456"/>
                    <a:gd name="T28" fmla="*/ 1688 w 3375"/>
                    <a:gd name="T29" fmla="*/ 0 h 4456"/>
                    <a:gd name="T30" fmla="*/ 540 w 3375"/>
                    <a:gd name="T31" fmla="*/ 1157 h 4456"/>
                    <a:gd name="T32" fmla="*/ 540 w 3375"/>
                    <a:gd name="T33" fmla="*/ 1781 h 4456"/>
                    <a:gd name="T34" fmla="*/ 261 w 3375"/>
                    <a:gd name="T35" fmla="*/ 1781 h 4456"/>
                    <a:gd name="T36" fmla="*/ 0 w 3375"/>
                    <a:gd name="T37" fmla="*/ 2043 h 4456"/>
                    <a:gd name="T38" fmla="*/ 0 w 3375"/>
                    <a:gd name="T39" fmla="*/ 4194 h 4456"/>
                    <a:gd name="T40" fmla="*/ 261 w 3375"/>
                    <a:gd name="T41" fmla="*/ 4455 h 4456"/>
                    <a:gd name="T42" fmla="*/ 3113 w 3375"/>
                    <a:gd name="T43" fmla="*/ 4455 h 4456"/>
                    <a:gd name="T44" fmla="*/ 3374 w 3375"/>
                    <a:gd name="T45" fmla="*/ 4194 h 4456"/>
                    <a:gd name="T46" fmla="*/ 877 w 3375"/>
                    <a:gd name="T47" fmla="*/ 1173 h 4456"/>
                    <a:gd name="T48" fmla="*/ 1688 w 3375"/>
                    <a:gd name="T49" fmla="*/ 346 h 4456"/>
                    <a:gd name="T50" fmla="*/ 2295 w 3375"/>
                    <a:gd name="T51" fmla="*/ 566 h 4456"/>
                    <a:gd name="T52" fmla="*/ 2515 w 3375"/>
                    <a:gd name="T53" fmla="*/ 1131 h 4456"/>
                    <a:gd name="T54" fmla="*/ 2515 w 3375"/>
                    <a:gd name="T55" fmla="*/ 1790 h 4456"/>
                    <a:gd name="T56" fmla="*/ 877 w 3375"/>
                    <a:gd name="T57" fmla="*/ 1790 h 4456"/>
                    <a:gd name="T58" fmla="*/ 877 w 3375"/>
                    <a:gd name="T59" fmla="*/ 1173 h 4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75" h="4456">
                      <a:moveTo>
                        <a:pt x="3374" y="4194"/>
                      </a:moveTo>
                      <a:lnTo>
                        <a:pt x="3374" y="3400"/>
                      </a:lnTo>
                      <a:lnTo>
                        <a:pt x="3037" y="3400"/>
                      </a:lnTo>
                      <a:lnTo>
                        <a:pt x="3037" y="4109"/>
                      </a:lnTo>
                      <a:lnTo>
                        <a:pt x="346" y="4109"/>
                      </a:lnTo>
                      <a:lnTo>
                        <a:pt x="346" y="2127"/>
                      </a:lnTo>
                      <a:lnTo>
                        <a:pt x="3037" y="2127"/>
                      </a:lnTo>
                      <a:lnTo>
                        <a:pt x="3037" y="2819"/>
                      </a:lnTo>
                      <a:lnTo>
                        <a:pt x="3374" y="2819"/>
                      </a:lnTo>
                      <a:lnTo>
                        <a:pt x="3374" y="2043"/>
                      </a:lnTo>
                      <a:cubicBezTo>
                        <a:pt x="3374" y="1899"/>
                        <a:pt x="3256" y="1781"/>
                        <a:pt x="3113" y="1781"/>
                      </a:cubicBezTo>
                      <a:lnTo>
                        <a:pt x="2851" y="1781"/>
                      </a:lnTo>
                      <a:cubicBezTo>
                        <a:pt x="2851" y="1587"/>
                        <a:pt x="2851" y="1283"/>
                        <a:pt x="2851" y="1131"/>
                      </a:cubicBezTo>
                      <a:cubicBezTo>
                        <a:pt x="2860" y="912"/>
                        <a:pt x="2775" y="574"/>
                        <a:pt x="2540" y="321"/>
                      </a:cubicBezTo>
                      <a:cubicBezTo>
                        <a:pt x="2329" y="110"/>
                        <a:pt x="2050" y="0"/>
                        <a:pt x="1688" y="0"/>
                      </a:cubicBezTo>
                      <a:cubicBezTo>
                        <a:pt x="818" y="0"/>
                        <a:pt x="557" y="752"/>
                        <a:pt x="540" y="1157"/>
                      </a:cubicBezTo>
                      <a:lnTo>
                        <a:pt x="540" y="1781"/>
                      </a:lnTo>
                      <a:lnTo>
                        <a:pt x="261" y="1781"/>
                      </a:lnTo>
                      <a:cubicBezTo>
                        <a:pt x="118" y="1781"/>
                        <a:pt x="0" y="1899"/>
                        <a:pt x="0" y="2043"/>
                      </a:cubicBezTo>
                      <a:lnTo>
                        <a:pt x="0" y="4194"/>
                      </a:lnTo>
                      <a:cubicBezTo>
                        <a:pt x="0" y="4337"/>
                        <a:pt x="118" y="4455"/>
                        <a:pt x="261" y="4455"/>
                      </a:cubicBezTo>
                      <a:lnTo>
                        <a:pt x="3113" y="4455"/>
                      </a:lnTo>
                      <a:cubicBezTo>
                        <a:pt x="3256" y="4455"/>
                        <a:pt x="3374" y="4337"/>
                        <a:pt x="3374" y="4194"/>
                      </a:cubicBezTo>
                      <a:close/>
                      <a:moveTo>
                        <a:pt x="877" y="1173"/>
                      </a:moveTo>
                      <a:cubicBezTo>
                        <a:pt x="877" y="1140"/>
                        <a:pt x="920" y="346"/>
                        <a:pt x="1688" y="346"/>
                      </a:cubicBezTo>
                      <a:cubicBezTo>
                        <a:pt x="1949" y="346"/>
                        <a:pt x="2152" y="422"/>
                        <a:pt x="2295" y="566"/>
                      </a:cubicBezTo>
                      <a:cubicBezTo>
                        <a:pt x="2472" y="752"/>
                        <a:pt x="2515" y="1005"/>
                        <a:pt x="2515" y="1131"/>
                      </a:cubicBezTo>
                      <a:cubicBezTo>
                        <a:pt x="2515" y="1292"/>
                        <a:pt x="2515" y="1595"/>
                        <a:pt x="2515" y="1790"/>
                      </a:cubicBezTo>
                      <a:lnTo>
                        <a:pt x="877" y="1790"/>
                      </a:lnTo>
                      <a:lnTo>
                        <a:pt x="877" y="1173"/>
                      </a:lnTo>
                      <a:close/>
                    </a:path>
                  </a:pathLst>
                </a:custGeom>
                <a:solidFill>
                  <a:srgbClr val="FFFFFF"/>
                </a:solidFill>
                <a:ln w="9525" cap="flat">
                  <a:solidFill>
                    <a:srgbClr val="0078D7"/>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6043">
                    <a:defRPr/>
                  </a:pPr>
                  <a:endParaRPr lang="en-US" sz="1568" kern="0">
                    <a:solidFill>
                      <a:sysClr val="windowText" lastClr="000000"/>
                    </a:solidFill>
                    <a:latin typeface="Segoe UI"/>
                  </a:endParaRPr>
                </a:p>
              </p:txBody>
            </p:sp>
            <p:sp>
              <p:nvSpPr>
                <p:cNvPr id="44" name="Freeform 2">
                  <a:extLst>
                    <a:ext uri="{FF2B5EF4-FFF2-40B4-BE49-F238E27FC236}">
                      <a16:creationId xmlns:a16="http://schemas.microsoft.com/office/drawing/2014/main" id="{C939B3BD-8D7A-4F5B-8F90-4BCAA7FE93AE}"/>
                    </a:ext>
                  </a:extLst>
                </p:cNvPr>
                <p:cNvSpPr>
                  <a:spLocks noChangeArrowheads="1"/>
                </p:cNvSpPr>
                <p:nvPr/>
              </p:nvSpPr>
              <p:spPr bwMode="auto">
                <a:xfrm>
                  <a:off x="4710112" y="3143252"/>
                  <a:ext cx="1187452" cy="1503366"/>
                </a:xfrm>
                <a:custGeom>
                  <a:avLst/>
                  <a:gdLst>
                    <a:gd name="T0" fmla="*/ 3113 w 3300"/>
                    <a:gd name="T1" fmla="*/ 0 h 4177"/>
                    <a:gd name="T2" fmla="*/ 1316 w 3300"/>
                    <a:gd name="T3" fmla="*/ 0 h 4177"/>
                    <a:gd name="T4" fmla="*/ 1316 w 3300"/>
                    <a:gd name="T5" fmla="*/ 211 h 4177"/>
                    <a:gd name="T6" fmla="*/ 3079 w 3300"/>
                    <a:gd name="T7" fmla="*/ 211 h 4177"/>
                    <a:gd name="T8" fmla="*/ 3079 w 3300"/>
                    <a:gd name="T9" fmla="*/ 3965 h 4177"/>
                    <a:gd name="T10" fmla="*/ 211 w 3300"/>
                    <a:gd name="T11" fmla="*/ 3965 h 4177"/>
                    <a:gd name="T12" fmla="*/ 211 w 3300"/>
                    <a:gd name="T13" fmla="*/ 3484 h 4177"/>
                    <a:gd name="T14" fmla="*/ 0 w 3300"/>
                    <a:gd name="T15" fmla="*/ 3484 h 4177"/>
                    <a:gd name="T16" fmla="*/ 0 w 3300"/>
                    <a:gd name="T17" fmla="*/ 3999 h 4177"/>
                    <a:gd name="T18" fmla="*/ 177 w 3300"/>
                    <a:gd name="T19" fmla="*/ 4176 h 4177"/>
                    <a:gd name="T20" fmla="*/ 3113 w 3300"/>
                    <a:gd name="T21" fmla="*/ 4176 h 4177"/>
                    <a:gd name="T22" fmla="*/ 3290 w 3300"/>
                    <a:gd name="T23" fmla="*/ 3999 h 4177"/>
                    <a:gd name="T24" fmla="*/ 3290 w 3300"/>
                    <a:gd name="T25" fmla="*/ 186 h 4177"/>
                    <a:gd name="T26" fmla="*/ 3113 w 3300"/>
                    <a:gd name="T27" fmla="*/ 0 h 4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0" h="4177">
                      <a:moveTo>
                        <a:pt x="3113" y="0"/>
                      </a:moveTo>
                      <a:lnTo>
                        <a:pt x="1316" y="0"/>
                      </a:lnTo>
                      <a:lnTo>
                        <a:pt x="1316" y="211"/>
                      </a:lnTo>
                      <a:lnTo>
                        <a:pt x="3079" y="211"/>
                      </a:lnTo>
                      <a:lnTo>
                        <a:pt x="3079" y="3965"/>
                      </a:lnTo>
                      <a:lnTo>
                        <a:pt x="211" y="3965"/>
                      </a:lnTo>
                      <a:lnTo>
                        <a:pt x="211" y="3484"/>
                      </a:lnTo>
                      <a:lnTo>
                        <a:pt x="0" y="3484"/>
                      </a:lnTo>
                      <a:lnTo>
                        <a:pt x="0" y="3999"/>
                      </a:lnTo>
                      <a:cubicBezTo>
                        <a:pt x="0" y="4101"/>
                        <a:pt x="84" y="4176"/>
                        <a:pt x="177" y="4176"/>
                      </a:cubicBezTo>
                      <a:lnTo>
                        <a:pt x="3113" y="4176"/>
                      </a:lnTo>
                      <a:cubicBezTo>
                        <a:pt x="3214" y="4176"/>
                        <a:pt x="3290" y="4092"/>
                        <a:pt x="3290" y="3999"/>
                      </a:cubicBezTo>
                      <a:lnTo>
                        <a:pt x="3290" y="186"/>
                      </a:lnTo>
                      <a:cubicBezTo>
                        <a:pt x="3299" y="84"/>
                        <a:pt x="3214" y="0"/>
                        <a:pt x="3113"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6043">
                    <a:defRPr/>
                  </a:pPr>
                  <a:endParaRPr lang="en-US" sz="1568" kern="0">
                    <a:solidFill>
                      <a:sysClr val="windowText" lastClr="000000"/>
                    </a:solidFill>
                    <a:latin typeface="Segoe UI"/>
                  </a:endParaRPr>
                </a:p>
              </p:txBody>
            </p:sp>
            <p:sp>
              <p:nvSpPr>
                <p:cNvPr id="45" name="Freeform 3">
                  <a:extLst>
                    <a:ext uri="{FF2B5EF4-FFF2-40B4-BE49-F238E27FC236}">
                      <a16:creationId xmlns:a16="http://schemas.microsoft.com/office/drawing/2014/main" id="{FBB6146D-E347-488C-90C6-D58683DB67EE}"/>
                    </a:ext>
                  </a:extLst>
                </p:cNvPr>
                <p:cNvSpPr>
                  <a:spLocks noChangeArrowheads="1"/>
                </p:cNvSpPr>
                <p:nvPr/>
              </p:nvSpPr>
              <p:spPr bwMode="auto">
                <a:xfrm>
                  <a:off x="4597402" y="3698874"/>
                  <a:ext cx="1017588" cy="368302"/>
                </a:xfrm>
                <a:custGeom>
                  <a:avLst/>
                  <a:gdLst>
                    <a:gd name="T0" fmla="*/ 2826 w 2827"/>
                    <a:gd name="T1" fmla="*/ 489 h 1022"/>
                    <a:gd name="T2" fmla="*/ 2218 w 2827"/>
                    <a:gd name="T3" fmla="*/ 0 h 1022"/>
                    <a:gd name="T4" fmla="*/ 2218 w 2827"/>
                    <a:gd name="T5" fmla="*/ 320 h 1022"/>
                    <a:gd name="T6" fmla="*/ 793 w 2827"/>
                    <a:gd name="T7" fmla="*/ 320 h 1022"/>
                    <a:gd name="T8" fmla="*/ 413 w 2827"/>
                    <a:gd name="T9" fmla="*/ 76 h 1022"/>
                    <a:gd name="T10" fmla="*/ 0 w 2827"/>
                    <a:gd name="T11" fmla="*/ 489 h 1022"/>
                    <a:gd name="T12" fmla="*/ 413 w 2827"/>
                    <a:gd name="T13" fmla="*/ 902 h 1022"/>
                    <a:gd name="T14" fmla="*/ 793 w 2827"/>
                    <a:gd name="T15" fmla="*/ 658 h 1022"/>
                    <a:gd name="T16" fmla="*/ 2218 w 2827"/>
                    <a:gd name="T17" fmla="*/ 658 h 1022"/>
                    <a:gd name="T18" fmla="*/ 2218 w 2827"/>
                    <a:gd name="T19" fmla="*/ 1021 h 1022"/>
                    <a:gd name="T20" fmla="*/ 2826 w 2827"/>
                    <a:gd name="T21" fmla="*/ 489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7" h="1022">
                      <a:moveTo>
                        <a:pt x="2826" y="489"/>
                      </a:moveTo>
                      <a:lnTo>
                        <a:pt x="2218" y="0"/>
                      </a:lnTo>
                      <a:lnTo>
                        <a:pt x="2218" y="320"/>
                      </a:lnTo>
                      <a:lnTo>
                        <a:pt x="793" y="320"/>
                      </a:lnTo>
                      <a:cubicBezTo>
                        <a:pt x="726" y="178"/>
                        <a:pt x="582" y="76"/>
                        <a:pt x="413" y="76"/>
                      </a:cubicBezTo>
                      <a:cubicBezTo>
                        <a:pt x="185" y="76"/>
                        <a:pt x="0" y="262"/>
                        <a:pt x="0" y="489"/>
                      </a:cubicBezTo>
                      <a:cubicBezTo>
                        <a:pt x="0" y="717"/>
                        <a:pt x="185" y="902"/>
                        <a:pt x="413" y="902"/>
                      </a:cubicBezTo>
                      <a:cubicBezTo>
                        <a:pt x="582" y="902"/>
                        <a:pt x="726" y="801"/>
                        <a:pt x="793" y="658"/>
                      </a:cubicBezTo>
                      <a:lnTo>
                        <a:pt x="2218" y="658"/>
                      </a:lnTo>
                      <a:lnTo>
                        <a:pt x="2218" y="1021"/>
                      </a:lnTo>
                      <a:lnTo>
                        <a:pt x="2826" y="48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6043">
                    <a:defRPr/>
                  </a:pPr>
                  <a:endParaRPr lang="en-US" sz="1568" kern="0">
                    <a:solidFill>
                      <a:sysClr val="windowText" lastClr="000000"/>
                    </a:solidFill>
                    <a:latin typeface="Segoe UI"/>
                  </a:endParaRPr>
                </a:p>
              </p:txBody>
            </p:sp>
          </p:grpSp>
        </p:grpSp>
      </p:grpSp>
      <p:sp>
        <p:nvSpPr>
          <p:cNvPr id="198" name="Rectangle 197">
            <a:extLst>
              <a:ext uri="{FF2B5EF4-FFF2-40B4-BE49-F238E27FC236}">
                <a16:creationId xmlns:a16="http://schemas.microsoft.com/office/drawing/2014/main" id="{88D00CEE-0D2E-42B1-9705-CD07AF5B39E9}"/>
              </a:ext>
            </a:extLst>
          </p:cNvPr>
          <p:cNvSpPr/>
          <p:nvPr/>
        </p:nvSpPr>
        <p:spPr bwMode="auto">
          <a:xfrm>
            <a:off x="7560085" y="593704"/>
            <a:ext cx="1402779" cy="81213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17140" tIns="45720" rIns="44821" bIns="45720" numCol="1" rtlCol="0" anchor="ctr" anchorCtr="0" compatLnSpc="1">
            <a:prstTxWarp prst="textNoShape">
              <a:avLst/>
            </a:prstTxWarp>
          </a:bodyPr>
          <a:lstStyle/>
          <a:p>
            <a:pPr fontAlgn="t"/>
            <a:r>
              <a:rPr lang="en-US" sz="686" spc="-29">
                <a:solidFill>
                  <a:srgbClr val="505050"/>
                </a:solidFill>
                <a:latin typeface="Segoe UI"/>
                <a:cs typeface="Arial" panose="020B0604020202020204" pitchFamily="34" charset="0"/>
              </a:rPr>
              <a:t>Conditional Access</a:t>
            </a:r>
          </a:p>
        </p:txBody>
      </p:sp>
      <p:pic>
        <p:nvPicPr>
          <p:cNvPr id="199" name="Picture 3">
            <a:extLst>
              <a:ext uri="{FF2B5EF4-FFF2-40B4-BE49-F238E27FC236}">
                <a16:creationId xmlns:a16="http://schemas.microsoft.com/office/drawing/2014/main" id="{39292FA9-B095-4740-893E-D3D7E0C40CC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1136" y="815196"/>
            <a:ext cx="369153" cy="369153"/>
          </a:xfrm>
          <a:prstGeom prst="rect">
            <a:avLst/>
          </a:prstGeom>
        </p:spPr>
      </p:pic>
      <p:sp>
        <p:nvSpPr>
          <p:cNvPr id="200" name="Rectangle 199">
            <a:extLst>
              <a:ext uri="{FF2B5EF4-FFF2-40B4-BE49-F238E27FC236}">
                <a16:creationId xmlns:a16="http://schemas.microsoft.com/office/drawing/2014/main" id="{3EB1B2B2-F1E1-4F6F-81DB-1ECE7CD64FA5}"/>
              </a:ext>
            </a:extLst>
          </p:cNvPr>
          <p:cNvSpPr/>
          <p:nvPr/>
        </p:nvSpPr>
        <p:spPr bwMode="auto">
          <a:xfrm>
            <a:off x="10472277" y="590307"/>
            <a:ext cx="1402779" cy="81213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17140" tIns="45720" rIns="44821" bIns="45720" numCol="1" rtlCol="0" anchor="ctr" anchorCtr="0" compatLnSpc="1">
            <a:prstTxWarp prst="textNoShape">
              <a:avLst/>
            </a:prstTxWarp>
          </a:bodyPr>
          <a:lstStyle/>
          <a:p>
            <a:pPr fontAlgn="t"/>
            <a:r>
              <a:rPr lang="en-US" sz="686" spc="-29">
                <a:solidFill>
                  <a:srgbClr val="505050"/>
                </a:solidFill>
                <a:latin typeface="Segoe UI"/>
                <a:cs typeface="Arial" panose="020B0604020202020204" pitchFamily="34" charset="0"/>
              </a:rPr>
              <a:t>Multi-Factor Authentication</a:t>
            </a:r>
          </a:p>
        </p:txBody>
      </p:sp>
      <p:pic>
        <p:nvPicPr>
          <p:cNvPr id="201" name="Picture 5">
            <a:extLst>
              <a:ext uri="{FF2B5EF4-FFF2-40B4-BE49-F238E27FC236}">
                <a16:creationId xmlns:a16="http://schemas.microsoft.com/office/drawing/2014/main" id="{96FDA948-01BF-4A22-B5AC-042B9AAF9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3328" y="811799"/>
            <a:ext cx="369153" cy="369153"/>
          </a:xfrm>
          <a:prstGeom prst="rect">
            <a:avLst/>
          </a:prstGeom>
        </p:spPr>
      </p:pic>
      <p:sp>
        <p:nvSpPr>
          <p:cNvPr id="202" name="Rectangle 201">
            <a:extLst>
              <a:ext uri="{FF2B5EF4-FFF2-40B4-BE49-F238E27FC236}">
                <a16:creationId xmlns:a16="http://schemas.microsoft.com/office/drawing/2014/main" id="{F5FC3083-A6AF-47AD-AB14-0D298826C230}"/>
              </a:ext>
            </a:extLst>
          </p:cNvPr>
          <p:cNvSpPr/>
          <p:nvPr/>
        </p:nvSpPr>
        <p:spPr bwMode="auto">
          <a:xfrm>
            <a:off x="9022002" y="590307"/>
            <a:ext cx="1402779" cy="81213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17140" tIns="45720" rIns="44821" bIns="45720" numCol="1" rtlCol="0" anchor="ctr" anchorCtr="0" compatLnSpc="1">
            <a:prstTxWarp prst="textNoShape">
              <a:avLst/>
            </a:prstTxWarp>
          </a:bodyPr>
          <a:lstStyle/>
          <a:p>
            <a:pPr defTabSz="896386">
              <a:defRPr/>
            </a:pPr>
            <a:r>
              <a:rPr lang="en-US" sz="686" spc="-29">
                <a:solidFill>
                  <a:srgbClr val="505050"/>
                </a:solidFill>
                <a:latin typeface="Segoe UI"/>
                <a:cs typeface="Arial" panose="020B0604020202020204" pitchFamily="34" charset="0"/>
              </a:rPr>
              <a:t>Identity Protection</a:t>
            </a:r>
          </a:p>
        </p:txBody>
      </p:sp>
      <p:pic>
        <p:nvPicPr>
          <p:cNvPr id="203" name="Picture 24" descr="A close up of a building&#10;&#10;Description generated with high confidence">
            <a:extLst>
              <a:ext uri="{FF2B5EF4-FFF2-40B4-BE49-F238E27FC236}">
                <a16:creationId xmlns:a16="http://schemas.microsoft.com/office/drawing/2014/main" id="{355E957B-2493-4BA7-B231-0A2C0DCCDE6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43053" y="811799"/>
            <a:ext cx="369153" cy="369153"/>
          </a:xfrm>
          <a:prstGeom prst="rect">
            <a:avLst/>
          </a:prstGeom>
        </p:spPr>
      </p:pic>
    </p:spTree>
    <p:extLst>
      <p:ext uri="{BB962C8B-B14F-4D97-AF65-F5344CB8AC3E}">
        <p14:creationId xmlns:p14="http://schemas.microsoft.com/office/powerpoint/2010/main" val="174075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186294" cy="1415772"/>
          </a:xfrm>
        </p:spPr>
        <p:txBody>
          <a:bodyPr/>
          <a:lstStyle/>
          <a:p>
            <a:r>
              <a:rPr lang="en-US"/>
              <a:t>Manage Azure AD Objects (Users, Groups, and Devices)</a:t>
            </a:r>
            <a:br>
              <a:rPr lang="en-US"/>
            </a:br>
            <a:r>
              <a:rPr lang="en-US" sz="2000"/>
              <a:t>perform bulk user updates</a:t>
            </a:r>
            <a:br>
              <a:rPr lang="en-US" sz="2000"/>
            </a:br>
            <a:endParaRPr lang="en-US"/>
          </a:p>
        </p:txBody>
      </p:sp>
      <p:sp>
        <p:nvSpPr>
          <p:cNvPr id="6" name="Text Placeholder 5"/>
          <p:cNvSpPr>
            <a:spLocks noGrp="1"/>
          </p:cNvSpPr>
          <p:nvPr>
            <p:ph type="body" sz="quarter" idx="10"/>
          </p:nvPr>
        </p:nvSpPr>
        <p:spPr>
          <a:xfrm>
            <a:off x="585217" y="1749862"/>
            <a:ext cx="11018520" cy="3250121"/>
          </a:xfrm>
        </p:spPr>
        <p:txBody>
          <a:bodyPr/>
          <a:lstStyle/>
          <a:p>
            <a:pPr marL="457200" indent="-457200">
              <a:buFont typeface="Arial" panose="020B0604020202020204" pitchFamily="34" charset="0"/>
              <a:buChar char="•"/>
            </a:pPr>
            <a:r>
              <a:rPr lang="en-US"/>
              <a:t>PowerShell</a:t>
            </a:r>
          </a:p>
          <a:p>
            <a:pPr marL="685800" lvl="1" indent="-457200">
              <a:buFont typeface="Arial" panose="020B0604020202020204" pitchFamily="34" charset="0"/>
              <a:buChar char="•"/>
            </a:pPr>
            <a:r>
              <a:rPr lang="en-US"/>
              <a:t>Import a CSV</a:t>
            </a:r>
          </a:p>
          <a:p>
            <a:pPr marL="685800" lvl="1" indent="-457200">
              <a:buFont typeface="Arial" panose="020B0604020202020204" pitchFamily="34" charset="0"/>
              <a:buChar char="•"/>
            </a:pPr>
            <a:r>
              <a:rPr lang="en-US"/>
              <a:t>Export from HR or SQL</a:t>
            </a:r>
            <a:br>
              <a:rPr lang="en-US"/>
            </a:br>
            <a:endParaRPr lang="en-US"/>
          </a:p>
          <a:p>
            <a:pPr marL="457200" indent="-457200">
              <a:buFont typeface="Arial" panose="020B0604020202020204" pitchFamily="34" charset="0"/>
              <a:buChar char="•"/>
            </a:pPr>
            <a:r>
              <a:rPr lang="en-US"/>
              <a:t>Process</a:t>
            </a:r>
          </a:p>
          <a:p>
            <a:pPr marL="685800" lvl="1" indent="-457200">
              <a:buFont typeface="Arial" panose="020B0604020202020204" pitchFamily="34" charset="0"/>
              <a:buChar char="•"/>
            </a:pPr>
            <a:r>
              <a:rPr lang="en-US"/>
              <a:t>Connect-AzureAD	(</a:t>
            </a:r>
            <a:r>
              <a:rPr lang="en-US" err="1"/>
              <a:t>MSonline</a:t>
            </a:r>
            <a:r>
              <a:rPr lang="en-US"/>
              <a:t> still works, mainly used for Office 365 integration)</a:t>
            </a:r>
          </a:p>
          <a:p>
            <a:pPr marL="685800" lvl="1" indent="-457200">
              <a:buFont typeface="Arial" panose="020B0604020202020204" pitchFamily="34" charset="0"/>
              <a:buChar char="•"/>
            </a:pPr>
            <a:r>
              <a:rPr lang="en-US"/>
              <a:t>Define Variables</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59694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922" y="209769"/>
            <a:ext cx="11877627" cy="543097"/>
          </a:xfrm>
        </p:spPr>
        <p:txBody>
          <a:bodyPr/>
          <a:lstStyle/>
          <a:p>
            <a:r>
              <a:rPr lang="en-US" dirty="0">
                <a:solidFill>
                  <a:srgbClr val="505050"/>
                </a:solidFill>
              </a:rPr>
              <a:t>Implement and Manage Hybrid Identities: </a:t>
            </a:r>
            <a:r>
              <a:rPr lang="en-US" dirty="0">
                <a:solidFill>
                  <a:schemeClr val="accent3"/>
                </a:solidFill>
              </a:rPr>
              <a:t>4 Scenarios</a:t>
            </a:r>
          </a:p>
        </p:txBody>
      </p:sp>
      <p:sp>
        <p:nvSpPr>
          <p:cNvPr id="4" name="Text Placeholder 3">
            <a:extLst>
              <a:ext uri="{FF2B5EF4-FFF2-40B4-BE49-F238E27FC236}">
                <a16:creationId xmlns:a16="http://schemas.microsoft.com/office/drawing/2014/main" id="{59A3F80B-7F20-4AA3-A99E-13B88C9105BD}"/>
              </a:ext>
            </a:extLst>
          </p:cNvPr>
          <p:cNvSpPr>
            <a:spLocks noGrp="1"/>
          </p:cNvSpPr>
          <p:nvPr>
            <p:ph type="body" sz="quarter" idx="10"/>
          </p:nvPr>
        </p:nvSpPr>
        <p:spPr>
          <a:xfrm>
            <a:off x="269239" y="1189176"/>
            <a:ext cx="11653523" cy="5691366"/>
          </a:xfrm>
        </p:spPr>
        <p:txBody>
          <a:bodyPr/>
          <a:lstStyle/>
          <a:p>
            <a:pPr marL="514350" indent="-514350">
              <a:buAutoNum type="arabicPeriod"/>
            </a:pPr>
            <a:r>
              <a:rPr lang="fr-BE" b="1" u="sng" dirty="0">
                <a:solidFill>
                  <a:schemeClr val="accent3"/>
                </a:solidFill>
              </a:rPr>
              <a:t>Cloud-</a:t>
            </a:r>
            <a:r>
              <a:rPr lang="fr-BE" b="1" u="sng" dirty="0" err="1">
                <a:solidFill>
                  <a:schemeClr val="accent3"/>
                </a:solidFill>
              </a:rPr>
              <a:t>only</a:t>
            </a:r>
            <a:endParaRPr lang="fr-BE" b="1" u="sng" dirty="0">
              <a:solidFill>
                <a:schemeClr val="accent3"/>
              </a:solidFill>
            </a:endParaRPr>
          </a:p>
          <a:p>
            <a:pPr marL="514350" lvl="1" indent="-514350">
              <a:buFont typeface="Arial" panose="020B0604020202020204" pitchFamily="34" charset="0"/>
              <a:buChar char="•"/>
            </a:pPr>
            <a:r>
              <a:rPr lang="fr-BE" dirty="0" err="1"/>
              <a:t>Users</a:t>
            </a:r>
            <a:r>
              <a:rPr lang="fr-BE" dirty="0"/>
              <a:t> and Groups are </a:t>
            </a:r>
            <a:r>
              <a:rPr lang="fr-BE" dirty="0" err="1"/>
              <a:t>managed</a:t>
            </a:r>
            <a:r>
              <a:rPr lang="fr-BE" dirty="0"/>
              <a:t> in Azure Active Directory </a:t>
            </a:r>
            <a:r>
              <a:rPr lang="fr-BE" dirty="0" err="1"/>
              <a:t>only</a:t>
            </a:r>
            <a:endParaRPr lang="fr-BE" dirty="0"/>
          </a:p>
          <a:p>
            <a:pPr marL="514350" lvl="1" indent="-514350">
              <a:buFont typeface="Arial" panose="020B0604020202020204" pitchFamily="34" charset="0"/>
              <a:buChar char="•"/>
            </a:pPr>
            <a:r>
              <a:rPr lang="fr-BE" dirty="0"/>
              <a:t>Azure AD stores the </a:t>
            </a:r>
            <a:r>
              <a:rPr lang="fr-BE" dirty="0" err="1"/>
              <a:t>password</a:t>
            </a:r>
            <a:r>
              <a:rPr lang="fr-BE" dirty="0"/>
              <a:t> (</a:t>
            </a:r>
            <a:r>
              <a:rPr lang="fr-BE" dirty="0" err="1"/>
              <a:t>encrypted</a:t>
            </a:r>
            <a:r>
              <a:rPr lang="fr-BE" dirty="0"/>
              <a:t>)</a:t>
            </a:r>
            <a:br>
              <a:rPr lang="fr-BE" dirty="0"/>
            </a:br>
            <a:endParaRPr lang="fr-BE" dirty="0"/>
          </a:p>
          <a:p>
            <a:pPr marL="514350" indent="-514350">
              <a:buFont typeface="Wingdings" panose="05000000000000000000" pitchFamily="2" charset="2"/>
              <a:buAutoNum type="arabicPeriod"/>
            </a:pPr>
            <a:r>
              <a:rPr lang="fr-BE" b="1" u="sng" dirty="0" err="1">
                <a:solidFill>
                  <a:schemeClr val="accent3"/>
                </a:solidFill>
              </a:rPr>
              <a:t>Hybrid</a:t>
            </a:r>
            <a:r>
              <a:rPr lang="fr-BE" b="1" u="sng" dirty="0">
                <a:solidFill>
                  <a:schemeClr val="accent3"/>
                </a:solidFill>
              </a:rPr>
              <a:t> Active Directory with </a:t>
            </a:r>
            <a:r>
              <a:rPr lang="fr-BE" b="1" u="sng" dirty="0" err="1">
                <a:solidFill>
                  <a:schemeClr val="accent3"/>
                </a:solidFill>
              </a:rPr>
              <a:t>password</a:t>
            </a:r>
            <a:r>
              <a:rPr lang="fr-BE" b="1" u="sng" dirty="0">
                <a:solidFill>
                  <a:schemeClr val="accent3"/>
                </a:solidFill>
              </a:rPr>
              <a:t> Sync</a:t>
            </a:r>
          </a:p>
          <a:p>
            <a:pPr marL="514350" lvl="1" indent="-514350">
              <a:buFont typeface="Arial" panose="020B0604020202020204" pitchFamily="34" charset="0"/>
              <a:buChar char="•"/>
            </a:pPr>
            <a:r>
              <a:rPr lang="fr-BE" dirty="0"/>
              <a:t>On-</a:t>
            </a:r>
            <a:r>
              <a:rPr lang="fr-BE" dirty="0" err="1"/>
              <a:t>premises</a:t>
            </a:r>
            <a:r>
              <a:rPr lang="fr-BE" dirty="0"/>
              <a:t> Active Directory </a:t>
            </a:r>
            <a:r>
              <a:rPr lang="fr-BE" dirty="0" err="1"/>
              <a:t>is</a:t>
            </a:r>
            <a:r>
              <a:rPr lang="fr-BE" dirty="0"/>
              <a:t> the « master » </a:t>
            </a:r>
          </a:p>
          <a:p>
            <a:pPr marL="514350" lvl="1" indent="-514350">
              <a:buFont typeface="Arial" panose="020B0604020202020204" pitchFamily="34" charset="0"/>
              <a:buChar char="•"/>
            </a:pPr>
            <a:r>
              <a:rPr lang="fr-BE" dirty="0" err="1"/>
              <a:t>Users</a:t>
            </a:r>
            <a:r>
              <a:rPr lang="fr-BE" dirty="0"/>
              <a:t> and Groups are </a:t>
            </a:r>
            <a:r>
              <a:rPr lang="fr-BE" dirty="0" err="1"/>
              <a:t>synchronized</a:t>
            </a:r>
            <a:r>
              <a:rPr lang="fr-BE" dirty="0"/>
              <a:t> to Azure Active Directory </a:t>
            </a:r>
            <a:r>
              <a:rPr lang="fr-BE" dirty="0" err="1"/>
              <a:t>using</a:t>
            </a:r>
            <a:r>
              <a:rPr lang="fr-BE" dirty="0"/>
              <a:t> </a:t>
            </a:r>
            <a:r>
              <a:rPr lang="fr-BE" dirty="0" err="1"/>
              <a:t>ADConnect</a:t>
            </a:r>
            <a:r>
              <a:rPr lang="fr-BE" dirty="0"/>
              <a:t> (or MIM or 3rd party)</a:t>
            </a:r>
          </a:p>
          <a:p>
            <a:pPr marL="514350" lvl="1" indent="-514350">
              <a:buFont typeface="Arial" panose="020B0604020202020204" pitchFamily="34" charset="0"/>
              <a:buChar char="•"/>
            </a:pPr>
            <a:r>
              <a:rPr lang="fr-BE" dirty="0" err="1"/>
              <a:t>Password</a:t>
            </a:r>
            <a:r>
              <a:rPr lang="fr-BE" dirty="0"/>
              <a:t> </a:t>
            </a:r>
            <a:r>
              <a:rPr lang="fr-BE" dirty="0" err="1"/>
              <a:t>is</a:t>
            </a:r>
            <a:r>
              <a:rPr lang="fr-BE" dirty="0"/>
              <a:t> </a:t>
            </a:r>
            <a:r>
              <a:rPr lang="fr-BE" dirty="0" err="1"/>
              <a:t>synced</a:t>
            </a:r>
            <a:r>
              <a:rPr lang="fr-BE" dirty="0"/>
              <a:t> </a:t>
            </a:r>
            <a:r>
              <a:rPr lang="fr-BE" dirty="0" err="1"/>
              <a:t>encrypted</a:t>
            </a:r>
            <a:r>
              <a:rPr lang="fr-BE" dirty="0"/>
              <a:t> out of </a:t>
            </a:r>
            <a:r>
              <a:rPr lang="fr-BE" dirty="0" err="1"/>
              <a:t>ADConnect</a:t>
            </a:r>
            <a:r>
              <a:rPr lang="fr-BE" dirty="0"/>
              <a:t> (or MIM or 3rd party)</a:t>
            </a:r>
            <a:br>
              <a:rPr lang="fr-BE" dirty="0"/>
            </a:br>
            <a:endParaRPr lang="fr-BE" dirty="0"/>
          </a:p>
          <a:p>
            <a:pPr marL="514350" indent="-514350">
              <a:buFont typeface="Wingdings" panose="05000000000000000000" pitchFamily="2" charset="2"/>
              <a:buAutoNum type="arabicPeriod"/>
            </a:pPr>
            <a:r>
              <a:rPr lang="fr-BE" b="1" u="sng" dirty="0" err="1">
                <a:solidFill>
                  <a:schemeClr val="accent3"/>
                </a:solidFill>
              </a:rPr>
              <a:t>Hybrid</a:t>
            </a:r>
            <a:r>
              <a:rPr lang="fr-BE" b="1" u="sng" dirty="0">
                <a:solidFill>
                  <a:schemeClr val="accent3"/>
                </a:solidFill>
              </a:rPr>
              <a:t> Active Directory with </a:t>
            </a:r>
            <a:r>
              <a:rPr lang="fr-BE" b="1" u="sng" dirty="0" err="1">
                <a:solidFill>
                  <a:schemeClr val="accent3"/>
                </a:solidFill>
              </a:rPr>
              <a:t>Federation</a:t>
            </a:r>
            <a:endParaRPr lang="fr-BE" b="1" u="sng" dirty="0">
              <a:solidFill>
                <a:schemeClr val="accent3"/>
              </a:solidFill>
            </a:endParaRPr>
          </a:p>
          <a:p>
            <a:pPr marL="514350" lvl="1" indent="-514350">
              <a:buFont typeface="Arial" panose="020B0604020202020204" pitchFamily="34" charset="0"/>
              <a:buChar char="•"/>
            </a:pPr>
            <a:r>
              <a:rPr lang="fr-BE" dirty="0"/>
              <a:t>Relies on </a:t>
            </a:r>
            <a:r>
              <a:rPr lang="fr-BE" dirty="0" err="1"/>
              <a:t>ADConnect</a:t>
            </a:r>
            <a:r>
              <a:rPr lang="fr-BE" dirty="0"/>
              <a:t> to </a:t>
            </a:r>
            <a:r>
              <a:rPr lang="fr-BE" dirty="0" err="1"/>
              <a:t>synchronize</a:t>
            </a:r>
            <a:r>
              <a:rPr lang="fr-BE" dirty="0"/>
              <a:t> </a:t>
            </a:r>
            <a:r>
              <a:rPr lang="fr-BE" dirty="0" err="1"/>
              <a:t>objects</a:t>
            </a:r>
            <a:endParaRPr lang="fr-BE" dirty="0"/>
          </a:p>
          <a:p>
            <a:pPr marL="514350" lvl="1" indent="-514350">
              <a:buFont typeface="Arial" panose="020B0604020202020204" pitchFamily="34" charset="0"/>
              <a:buChar char="•"/>
            </a:pPr>
            <a:r>
              <a:rPr lang="fr-BE" dirty="0"/>
              <a:t>ADFS or 3rd party </a:t>
            </a:r>
            <a:r>
              <a:rPr lang="fr-BE" dirty="0" err="1"/>
              <a:t>Federation</a:t>
            </a:r>
            <a:r>
              <a:rPr lang="fr-BE" dirty="0"/>
              <a:t> engine, running on-</a:t>
            </a:r>
            <a:r>
              <a:rPr lang="fr-BE" dirty="0" err="1"/>
              <a:t>premises</a:t>
            </a:r>
            <a:r>
              <a:rPr lang="fr-BE" dirty="0"/>
              <a:t> or in Azure </a:t>
            </a:r>
            <a:r>
              <a:rPr lang="fr-BE" dirty="0" err="1"/>
              <a:t>VMs</a:t>
            </a:r>
            <a:r>
              <a:rPr lang="fr-BE" dirty="0"/>
              <a:t> (with S2S or ER)</a:t>
            </a:r>
            <a:br>
              <a:rPr lang="fr-BE" dirty="0"/>
            </a:br>
            <a:endParaRPr lang="fr-BE" dirty="0"/>
          </a:p>
          <a:p>
            <a:pPr marL="514350" indent="-514350">
              <a:buFont typeface="Wingdings" panose="05000000000000000000" pitchFamily="2" charset="2"/>
              <a:buAutoNum type="arabicPeriod"/>
            </a:pPr>
            <a:r>
              <a:rPr lang="fr-BE" b="1" u="sng" dirty="0" err="1">
                <a:solidFill>
                  <a:schemeClr val="accent3"/>
                </a:solidFill>
              </a:rPr>
              <a:t>Hybrid</a:t>
            </a:r>
            <a:r>
              <a:rPr lang="fr-BE" b="1" u="sng" dirty="0">
                <a:solidFill>
                  <a:schemeClr val="accent3"/>
                </a:solidFill>
              </a:rPr>
              <a:t> Active Directory with </a:t>
            </a:r>
            <a:r>
              <a:rPr lang="fr-BE" b="1" u="sng" dirty="0" err="1">
                <a:solidFill>
                  <a:schemeClr val="accent3"/>
                </a:solidFill>
              </a:rPr>
              <a:t>PassThrough</a:t>
            </a:r>
            <a:r>
              <a:rPr lang="fr-BE" b="1" u="sng" dirty="0">
                <a:solidFill>
                  <a:schemeClr val="accent3"/>
                </a:solidFill>
              </a:rPr>
              <a:t> </a:t>
            </a:r>
            <a:r>
              <a:rPr lang="fr-BE" b="1" u="sng" dirty="0" err="1">
                <a:solidFill>
                  <a:schemeClr val="accent3"/>
                </a:solidFill>
              </a:rPr>
              <a:t>Authentication</a:t>
            </a:r>
            <a:endParaRPr lang="fr-BE" b="1" u="sng" dirty="0">
              <a:solidFill>
                <a:schemeClr val="accent3"/>
              </a:solidFill>
            </a:endParaRPr>
          </a:p>
          <a:p>
            <a:pPr marL="514350" lvl="1" indent="-514350">
              <a:buFont typeface="Arial" panose="020B0604020202020204" pitchFamily="34" charset="0"/>
              <a:buChar char="•"/>
            </a:pPr>
            <a:r>
              <a:rPr lang="fr-BE" dirty="0"/>
              <a:t>Relies on </a:t>
            </a:r>
            <a:r>
              <a:rPr lang="fr-BE" dirty="0" err="1"/>
              <a:t>ADConnect</a:t>
            </a:r>
            <a:r>
              <a:rPr lang="fr-BE" dirty="0"/>
              <a:t> to </a:t>
            </a:r>
            <a:r>
              <a:rPr lang="fr-BE" dirty="0" err="1"/>
              <a:t>synchronize</a:t>
            </a:r>
            <a:r>
              <a:rPr lang="fr-BE" dirty="0"/>
              <a:t> </a:t>
            </a:r>
            <a:r>
              <a:rPr lang="fr-BE" dirty="0" err="1"/>
              <a:t>objects</a:t>
            </a:r>
            <a:endParaRPr lang="fr-BE" dirty="0"/>
          </a:p>
          <a:p>
            <a:pPr marL="514350" lvl="1" indent="-514350">
              <a:buFont typeface="Arial" panose="020B0604020202020204" pitchFamily="34" charset="0"/>
              <a:buChar char="•"/>
            </a:pPr>
            <a:r>
              <a:rPr lang="fr-BE" dirty="0" err="1"/>
              <a:t>Instead</a:t>
            </a:r>
            <a:r>
              <a:rPr lang="fr-BE" dirty="0"/>
              <a:t> of ADFS </a:t>
            </a:r>
            <a:r>
              <a:rPr lang="fr-BE" dirty="0" err="1"/>
              <a:t>federation</a:t>
            </a:r>
            <a:r>
              <a:rPr lang="fr-BE" dirty="0"/>
              <a:t>, </a:t>
            </a:r>
            <a:r>
              <a:rPr lang="fr-BE" dirty="0" err="1"/>
              <a:t>deploy</a:t>
            </a:r>
            <a:r>
              <a:rPr lang="fr-BE" dirty="0"/>
              <a:t> the PTA agents on on-</a:t>
            </a:r>
            <a:r>
              <a:rPr lang="fr-BE" dirty="0" err="1"/>
              <a:t>premises</a:t>
            </a:r>
            <a:r>
              <a:rPr lang="fr-BE" dirty="0"/>
              <a:t> servers (ADDS </a:t>
            </a:r>
            <a:r>
              <a:rPr lang="fr-BE" dirty="0" err="1"/>
              <a:t>DCs</a:t>
            </a:r>
            <a:r>
              <a:rPr lang="fr-BE" dirty="0"/>
              <a:t>)</a:t>
            </a:r>
          </a:p>
        </p:txBody>
      </p:sp>
    </p:spTree>
    <p:extLst>
      <p:ext uri="{BB962C8B-B14F-4D97-AF65-F5344CB8AC3E}">
        <p14:creationId xmlns:p14="http://schemas.microsoft.com/office/powerpoint/2010/main" val="272941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29B2DE1-E1BE-4288-B6A1-6AA223629CD2}"/>
              </a:ext>
              <a:ext uri="{C183D7F6-B498-43B3-948B-1728B52AA6E4}">
                <adec:decorative xmlns="" xmlns:a16="http://schemas.microsoft.com/office/drawing/2014/main" xmlns:p14="http://schemas.microsoft.com/office/powerpoint/2010/main" xmlns:adec="http://schemas.microsoft.com/office/drawing/2017/decorative" val="1"/>
              </a:ext>
            </a:extLst>
          </p:cNvPr>
          <p:cNvPicPr>
            <a:picLocks noChangeAspect="1"/>
          </p:cNvPicPr>
          <p:nvPr/>
        </p:nvPicPr>
        <p:blipFill rotWithShape="1">
          <a:blip r:embed="rId3"/>
          <a:srcRect l="17850" t="2032" r="15319" b="1233"/>
          <a:stretch/>
        </p:blipFill>
        <p:spPr>
          <a:xfrm>
            <a:off x="5528322" y="350982"/>
            <a:ext cx="6383779" cy="6156036"/>
          </a:xfrm>
          <a:prstGeom prst="rect">
            <a:avLst/>
          </a:prstGeo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pic>
      <p:sp>
        <p:nvSpPr>
          <p:cNvPr id="2" name="Title 1"/>
          <p:cNvSpPr>
            <a:spLocks noGrp="1"/>
          </p:cNvSpPr>
          <p:nvPr>
            <p:ph type="title"/>
          </p:nvPr>
        </p:nvSpPr>
        <p:spPr>
          <a:xfrm>
            <a:off x="588263" y="457200"/>
            <a:ext cx="4138347" cy="553998"/>
          </a:xfrm>
        </p:spPr>
        <p:txBody>
          <a:bodyPr/>
          <a:lstStyle/>
          <a:p>
            <a:r>
              <a:rPr lang="en-US" dirty="0"/>
              <a:t>Key takeaways</a:t>
            </a:r>
          </a:p>
        </p:txBody>
      </p:sp>
      <p:sp>
        <p:nvSpPr>
          <p:cNvPr id="55" name="TextBox 54">
            <a:extLst>
              <a:ext uri="{FF2B5EF4-FFF2-40B4-BE49-F238E27FC236}">
                <a16:creationId xmlns:a16="http://schemas.microsoft.com/office/drawing/2014/main" id="{1B267203-AE78-47D4-80D5-C5878E3D4881}"/>
              </a:ext>
            </a:extLst>
          </p:cNvPr>
          <p:cNvSpPr txBox="1"/>
          <p:nvPr/>
        </p:nvSpPr>
        <p:spPr>
          <a:xfrm>
            <a:off x="357354" y="1834018"/>
            <a:ext cx="4453128" cy="3426434"/>
          </a:xfrm>
          <a:prstGeom prst="rect">
            <a:avLst/>
          </a:prstGeom>
          <a:ln>
            <a:noFill/>
          </a:ln>
        </p:spPr>
        <p:style>
          <a:lnRef idx="2">
            <a:schemeClr val="accent3"/>
          </a:lnRef>
          <a:fillRef idx="1">
            <a:schemeClr val="lt1"/>
          </a:fillRef>
          <a:effectRef idx="0">
            <a:schemeClr val="accent3"/>
          </a:effectRef>
          <a:fontRef idx="minor">
            <a:schemeClr val="dk1"/>
          </a:fontRef>
        </p:style>
        <p:txBody>
          <a:bodyPr vert="horz" wrap="square" lIns="274320" tIns="274320" rIns="274320" bIns="274320" numCol="1" anchor="t" anchorCtr="0" compatLnSpc="1">
            <a:prstTxWarp prst="textNoShape">
              <a:avLst/>
            </a:prstTxWarp>
          </a:bodyPr>
          <a:lstStyle>
            <a:defPPr>
              <a:defRPr lang="en-US"/>
            </a:defPPr>
            <a:lvl1pPr>
              <a:spcAft>
                <a:spcPts val="1200"/>
              </a:spcAft>
              <a:defRPr sz="2000">
                <a:gradFill>
                  <a:gsLst>
                    <a:gs pos="0">
                      <a:schemeClr val="tx1"/>
                    </a:gs>
                    <a:gs pos="100000">
                      <a:schemeClr val="tx1"/>
                    </a:gs>
                  </a:gsLst>
                </a:gradFill>
                <a:latin typeface="+mj-lt"/>
              </a:defRPr>
            </a:lvl1pPr>
          </a:lstStyle>
          <a:p>
            <a:r>
              <a:rPr lang="en-US" dirty="0">
                <a:solidFill>
                  <a:schemeClr val="tx1"/>
                </a:solidFill>
              </a:rPr>
              <a:t>Key takeaway 1</a:t>
            </a:r>
            <a:r>
              <a:rPr lang="en-US" dirty="0">
                <a:solidFill>
                  <a:schemeClr val="tx1"/>
                </a:solidFill>
                <a:cs typeface="Segoe UI Semibold"/>
              </a:rPr>
              <a:t/>
            </a:r>
            <a:br>
              <a:rPr lang="en-US" dirty="0">
                <a:solidFill>
                  <a:schemeClr val="tx1"/>
                </a:solidFill>
                <a:cs typeface="Segoe UI Semibold"/>
              </a:rPr>
            </a:br>
            <a:r>
              <a:rPr lang="en-US" sz="1700" dirty="0">
                <a:solidFill>
                  <a:schemeClr val="tx1"/>
                </a:solidFill>
                <a:latin typeface="+mn-lt"/>
              </a:rPr>
              <a:t>Session objective(s): help you prepare for exam AZ-103</a:t>
            </a:r>
            <a:endParaRPr lang="en-US" sz="1700" dirty="0">
              <a:solidFill>
                <a:schemeClr val="tx1"/>
              </a:solidFill>
              <a:latin typeface="+mn-lt"/>
              <a:cs typeface="Segoe UI"/>
            </a:endParaRPr>
          </a:p>
          <a:p>
            <a:pPr>
              <a:spcAft>
                <a:spcPts val="1800"/>
              </a:spcAft>
            </a:pPr>
            <a:r>
              <a:rPr lang="en-US" dirty="0">
                <a:solidFill>
                  <a:schemeClr val="tx1"/>
                </a:solidFill>
              </a:rPr>
              <a:t>Key takeaway 2</a:t>
            </a:r>
            <a:r>
              <a:rPr lang="en-US" dirty="0">
                <a:solidFill>
                  <a:schemeClr val="tx1"/>
                </a:solidFill>
                <a:latin typeface="Segoe UI Semibold"/>
                <a:cs typeface="Segoe UI Semibold"/>
              </a:rPr>
              <a:t/>
            </a:r>
            <a:br>
              <a:rPr lang="en-US" dirty="0">
                <a:solidFill>
                  <a:schemeClr val="tx1"/>
                </a:solidFill>
                <a:latin typeface="Segoe UI Semibold"/>
                <a:cs typeface="Segoe UI Semibold"/>
              </a:rPr>
            </a:br>
            <a:r>
              <a:rPr lang="en-US" sz="1700" dirty="0">
                <a:solidFill>
                  <a:srgbClr val="000000"/>
                </a:solidFill>
                <a:latin typeface="Segoe UI"/>
              </a:rPr>
              <a:t>Exam topics and breakdown of questions </a:t>
            </a:r>
            <a:endParaRPr lang="en-US" sz="1700" dirty="0">
              <a:solidFill>
                <a:schemeClr val="tx1"/>
              </a:solidFill>
              <a:latin typeface="+mn-lt"/>
              <a:cs typeface="Segoe UI"/>
            </a:endParaRPr>
          </a:p>
          <a:p>
            <a:pPr>
              <a:spcAft>
                <a:spcPts val="1800"/>
              </a:spcAft>
            </a:pPr>
            <a:r>
              <a:rPr lang="en-US" dirty="0">
                <a:solidFill>
                  <a:schemeClr val="tx1"/>
                </a:solidFill>
              </a:rPr>
              <a:t>Key takeaway 3</a:t>
            </a:r>
            <a:r>
              <a:rPr lang="en-US" dirty="0">
                <a:solidFill>
                  <a:schemeClr val="tx1"/>
                </a:solidFill>
                <a:cs typeface="Segoe UI Semibold"/>
              </a:rPr>
              <a:t/>
            </a:r>
            <a:br>
              <a:rPr lang="en-US" dirty="0">
                <a:solidFill>
                  <a:schemeClr val="tx1"/>
                </a:solidFill>
                <a:cs typeface="Segoe UI Semibold"/>
              </a:rPr>
            </a:br>
            <a:r>
              <a:rPr lang="en-US" sz="1700" dirty="0">
                <a:solidFill>
                  <a:srgbClr val="000000"/>
                </a:solidFill>
                <a:latin typeface="Segoe UI"/>
              </a:rPr>
              <a:t>Exam study material, links, resources</a:t>
            </a:r>
            <a:endParaRPr lang="en-US" sz="1700" dirty="0">
              <a:solidFill>
                <a:schemeClr val="tx1"/>
              </a:solidFill>
              <a:latin typeface="+mn-lt"/>
              <a:cs typeface="Segoe UI"/>
            </a:endParaRPr>
          </a:p>
        </p:txBody>
      </p:sp>
    </p:spTree>
    <p:extLst>
      <p:ext uri="{BB962C8B-B14F-4D97-AF65-F5344CB8AC3E}">
        <p14:creationId xmlns:p14="http://schemas.microsoft.com/office/powerpoint/2010/main" val="1514760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42" presetClass="path" presetSubtype="0" decel="100000" fill="hold" grpId="1" nodeType="withEffect">
                                  <p:stCondLst>
                                    <p:cond delay="0"/>
                                  </p:stCondLst>
                                  <p:childTnLst>
                                    <p:animMotion origin="layout" path="M 1.04167E-6 3.7037E-7 L -0.05091 -0.00069 " pathEditMode="relative" rAng="0" ptsTypes="AA">
                                      <p:cBhvr>
                                        <p:cTn id="9" dur="750" spd="-100000" fill="hold"/>
                                        <p:tgtEl>
                                          <p:spTgt spid="55"/>
                                        </p:tgtEl>
                                        <p:attrNameLst>
                                          <p:attrName>ppt_x</p:attrName>
                                          <p:attrName>ppt_y</p:attrName>
                                        </p:attrNameLst>
                                      </p:cBhvr>
                                      <p:rCtr x="-255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021976"/>
          </a:xfrm>
        </p:spPr>
        <p:txBody>
          <a:bodyPr/>
          <a:lstStyle/>
          <a:p>
            <a:r>
              <a:rPr lang="en-US" dirty="0"/>
              <a:t>Implement and Manage Hybrid Identities</a:t>
            </a:r>
            <a:br>
              <a:rPr lang="en-US" dirty="0"/>
            </a:br>
            <a:r>
              <a:rPr lang="en-US" sz="2000" dirty="0"/>
              <a:t>Install and configure Azure AD Connect</a:t>
            </a:r>
            <a:br>
              <a:rPr lang="en-US" sz="2000" dirty="0"/>
            </a:br>
            <a:endParaRPr lang="en-US" dirty="0"/>
          </a:p>
        </p:txBody>
      </p:sp>
      <p:pic>
        <p:nvPicPr>
          <p:cNvPr id="1026" name="Picture 2" descr="C:\Users\mgrimes\AppData\Local\Temp\SNAGHTML688477e2.PNG">
            <a:extLst>
              <a:ext uri="{FF2B5EF4-FFF2-40B4-BE49-F238E27FC236}">
                <a16:creationId xmlns:a16="http://schemas.microsoft.com/office/drawing/2014/main" id="{788DBE79-7F83-483E-A5BC-BBBC6380B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63" y="1532684"/>
            <a:ext cx="10170090" cy="4330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grimes\AppData\Local\Temp\SNAGHTML68860d86.PNG">
            <a:extLst>
              <a:ext uri="{FF2B5EF4-FFF2-40B4-BE49-F238E27FC236}">
                <a16:creationId xmlns:a16="http://schemas.microsoft.com/office/drawing/2014/main" id="{B7EFD188-2736-4D93-B710-17F4EA1CE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63" y="1580030"/>
            <a:ext cx="8242393" cy="51860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grimes\AppData\Local\Temp\SNAGHTML6888225c.PNG">
            <a:extLst>
              <a:ext uri="{FF2B5EF4-FFF2-40B4-BE49-F238E27FC236}">
                <a16:creationId xmlns:a16="http://schemas.microsoft.com/office/drawing/2014/main" id="{6048001E-C924-404B-A921-88662332BF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62" y="1580030"/>
            <a:ext cx="7495451" cy="52779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DAE6CE-B22D-4DAE-8CEC-652C55D94ECA}"/>
              </a:ext>
            </a:extLst>
          </p:cNvPr>
          <p:cNvPicPr>
            <a:picLocks noChangeAspect="1"/>
          </p:cNvPicPr>
          <p:nvPr/>
        </p:nvPicPr>
        <p:blipFill>
          <a:blip r:embed="rId6"/>
          <a:stretch>
            <a:fillRect/>
          </a:stretch>
        </p:blipFill>
        <p:spPr>
          <a:xfrm>
            <a:off x="2550863" y="2171669"/>
            <a:ext cx="4481545" cy="4229131"/>
          </a:xfrm>
          <a:prstGeom prst="rect">
            <a:avLst/>
          </a:prstGeom>
        </p:spPr>
      </p:pic>
      <p:pic>
        <p:nvPicPr>
          <p:cNvPr id="3" name="Picture 2">
            <a:extLst>
              <a:ext uri="{FF2B5EF4-FFF2-40B4-BE49-F238E27FC236}">
                <a16:creationId xmlns:a16="http://schemas.microsoft.com/office/drawing/2014/main" id="{3053B16D-B726-48AF-AE35-745C24159F2C}"/>
              </a:ext>
            </a:extLst>
          </p:cNvPr>
          <p:cNvPicPr>
            <a:picLocks noChangeAspect="1"/>
          </p:cNvPicPr>
          <p:nvPr/>
        </p:nvPicPr>
        <p:blipFill>
          <a:blip r:embed="rId7"/>
          <a:stretch>
            <a:fillRect/>
          </a:stretch>
        </p:blipFill>
        <p:spPr>
          <a:xfrm>
            <a:off x="588261" y="1597120"/>
            <a:ext cx="7540714" cy="5277970"/>
          </a:xfrm>
          <a:prstGeom prst="rect">
            <a:avLst/>
          </a:prstGeom>
        </p:spPr>
      </p:pic>
      <p:pic>
        <p:nvPicPr>
          <p:cNvPr id="4" name="Picture 3">
            <a:extLst>
              <a:ext uri="{FF2B5EF4-FFF2-40B4-BE49-F238E27FC236}">
                <a16:creationId xmlns:a16="http://schemas.microsoft.com/office/drawing/2014/main" id="{7052FDF9-E416-4115-AD89-F53CA33CCFE3}"/>
              </a:ext>
            </a:extLst>
          </p:cNvPr>
          <p:cNvPicPr>
            <a:picLocks noChangeAspect="1"/>
          </p:cNvPicPr>
          <p:nvPr/>
        </p:nvPicPr>
        <p:blipFill>
          <a:blip r:embed="rId8"/>
          <a:stretch>
            <a:fillRect/>
          </a:stretch>
        </p:blipFill>
        <p:spPr>
          <a:xfrm>
            <a:off x="588260" y="1597119"/>
            <a:ext cx="7540714" cy="5272671"/>
          </a:xfrm>
          <a:prstGeom prst="rect">
            <a:avLst/>
          </a:prstGeom>
        </p:spPr>
      </p:pic>
      <p:pic>
        <p:nvPicPr>
          <p:cNvPr id="5" name="Picture 4">
            <a:extLst>
              <a:ext uri="{FF2B5EF4-FFF2-40B4-BE49-F238E27FC236}">
                <a16:creationId xmlns:a16="http://schemas.microsoft.com/office/drawing/2014/main" id="{50252A76-3E60-425C-A9BD-6F17638BB3FB}"/>
              </a:ext>
            </a:extLst>
          </p:cNvPr>
          <p:cNvPicPr>
            <a:picLocks noChangeAspect="1"/>
          </p:cNvPicPr>
          <p:nvPr/>
        </p:nvPicPr>
        <p:blipFill>
          <a:blip r:embed="rId9"/>
          <a:stretch>
            <a:fillRect/>
          </a:stretch>
        </p:blipFill>
        <p:spPr>
          <a:xfrm>
            <a:off x="608209" y="1568240"/>
            <a:ext cx="7584126" cy="5272671"/>
          </a:xfrm>
          <a:prstGeom prst="rect">
            <a:avLst/>
          </a:prstGeom>
        </p:spPr>
      </p:pic>
      <p:pic>
        <p:nvPicPr>
          <p:cNvPr id="7" name="Picture 6">
            <a:extLst>
              <a:ext uri="{FF2B5EF4-FFF2-40B4-BE49-F238E27FC236}">
                <a16:creationId xmlns:a16="http://schemas.microsoft.com/office/drawing/2014/main" id="{EA7FC0DC-E4B0-4F77-A537-6C0F4FC498D2}"/>
              </a:ext>
            </a:extLst>
          </p:cNvPr>
          <p:cNvPicPr>
            <a:picLocks noChangeAspect="1"/>
          </p:cNvPicPr>
          <p:nvPr/>
        </p:nvPicPr>
        <p:blipFill>
          <a:blip r:embed="rId10"/>
          <a:stretch>
            <a:fillRect/>
          </a:stretch>
        </p:blipFill>
        <p:spPr>
          <a:xfrm>
            <a:off x="588259" y="1551943"/>
            <a:ext cx="7604498" cy="5340237"/>
          </a:xfrm>
          <a:prstGeom prst="rect">
            <a:avLst/>
          </a:prstGeom>
        </p:spPr>
      </p:pic>
      <p:pic>
        <p:nvPicPr>
          <p:cNvPr id="8" name="Picture 7">
            <a:extLst>
              <a:ext uri="{FF2B5EF4-FFF2-40B4-BE49-F238E27FC236}">
                <a16:creationId xmlns:a16="http://schemas.microsoft.com/office/drawing/2014/main" id="{7CD8DED3-2E8D-4D23-B2AF-850AD309F601}"/>
              </a:ext>
            </a:extLst>
          </p:cNvPr>
          <p:cNvPicPr>
            <a:picLocks noChangeAspect="1"/>
          </p:cNvPicPr>
          <p:nvPr/>
        </p:nvPicPr>
        <p:blipFill>
          <a:blip r:embed="rId11"/>
          <a:stretch>
            <a:fillRect/>
          </a:stretch>
        </p:blipFill>
        <p:spPr>
          <a:xfrm>
            <a:off x="588683" y="1545850"/>
            <a:ext cx="7648806" cy="5340237"/>
          </a:xfrm>
          <a:prstGeom prst="rect">
            <a:avLst/>
          </a:prstGeom>
        </p:spPr>
      </p:pic>
      <p:pic>
        <p:nvPicPr>
          <p:cNvPr id="9" name="Picture 8">
            <a:extLst>
              <a:ext uri="{FF2B5EF4-FFF2-40B4-BE49-F238E27FC236}">
                <a16:creationId xmlns:a16="http://schemas.microsoft.com/office/drawing/2014/main" id="{6B613776-215E-419D-BCC5-26F92B56B17B}"/>
              </a:ext>
            </a:extLst>
          </p:cNvPr>
          <p:cNvPicPr>
            <a:picLocks noChangeAspect="1"/>
          </p:cNvPicPr>
          <p:nvPr/>
        </p:nvPicPr>
        <p:blipFill>
          <a:blip r:embed="rId12"/>
          <a:stretch>
            <a:fillRect/>
          </a:stretch>
        </p:blipFill>
        <p:spPr>
          <a:xfrm>
            <a:off x="563477" y="1539360"/>
            <a:ext cx="7677447" cy="5406045"/>
          </a:xfrm>
          <a:prstGeom prst="rect">
            <a:avLst/>
          </a:prstGeom>
        </p:spPr>
      </p:pic>
      <p:sp>
        <p:nvSpPr>
          <p:cNvPr id="10" name="Rectangle 9">
            <a:extLst>
              <a:ext uri="{FF2B5EF4-FFF2-40B4-BE49-F238E27FC236}">
                <a16:creationId xmlns:a16="http://schemas.microsoft.com/office/drawing/2014/main" id="{5A592D6E-D381-4B20-BB9F-785E52D80F67}"/>
              </a:ext>
            </a:extLst>
          </p:cNvPr>
          <p:cNvSpPr/>
          <p:nvPr/>
        </p:nvSpPr>
        <p:spPr>
          <a:xfrm>
            <a:off x="9162784" y="6279338"/>
            <a:ext cx="2837828" cy="635559"/>
          </a:xfrm>
          <a:prstGeom prst="rect">
            <a:avLst/>
          </a:prstGeom>
        </p:spPr>
        <p:txBody>
          <a:bodyPr wrap="none">
            <a:spAutoFit/>
          </a:bodyPr>
          <a:lstStyle/>
          <a:p>
            <a:r>
              <a:rPr lang="en-US">
                <a:hlinkClick r:id="rId13"/>
              </a:rPr>
              <a:t>aka.ms/Azure/AD/Connect</a:t>
            </a:r>
            <a:endParaRPr lang="en-US"/>
          </a:p>
          <a:p>
            <a:r>
              <a:rPr lang="en-US"/>
              <a:t>Much more in here!!!! </a:t>
            </a:r>
          </a:p>
        </p:txBody>
      </p:sp>
    </p:spTree>
    <p:extLst>
      <p:ext uri="{BB962C8B-B14F-4D97-AF65-F5344CB8AC3E}">
        <p14:creationId xmlns:p14="http://schemas.microsoft.com/office/powerpoint/2010/main" val="283667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right)">
                                      <p:cBhvr>
                                        <p:cTn id="7" dur="500"/>
                                        <p:tgtEl>
                                          <p:spTgt spid="1028"/>
                                        </p:tgtEl>
                                      </p:cBhvr>
                                    </p:animEffect>
                                  </p:childTnLst>
                                </p:cTn>
                              </p:par>
                              <p:par>
                                <p:cTn id="8" presetID="22" presetClass="exit" presetSubtype="2" fill="hold" nodeType="withEffect">
                                  <p:stCondLst>
                                    <p:cond delay="0"/>
                                  </p:stCondLst>
                                  <p:childTnLst>
                                    <p:animEffect transition="out" filter="wipe(right)">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xit" presetSubtype="0" fill="hold" nodeType="withEffect">
                                  <p:stCondLst>
                                    <p:cond delay="0"/>
                                  </p:stCondLst>
                                  <p:childTnLst>
                                    <p:animEffect transition="out" filter="fade">
                                      <p:cBhvr>
                                        <p:cTn id="17" dur="500"/>
                                        <p:tgtEl>
                                          <p:spTgt spid="1028"/>
                                        </p:tgtEl>
                                      </p:cBhvr>
                                    </p:animEffect>
                                    <p:set>
                                      <p:cBhvr>
                                        <p:cTn id="18" dur="1" fill="hold">
                                          <p:stCondLst>
                                            <p:cond delay="499"/>
                                          </p:stCondLst>
                                        </p:cTn>
                                        <p:tgtEl>
                                          <p:spTgt spid="10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030"/>
                                        </p:tgtEl>
                                      </p:cBhvr>
                                    </p:animEffect>
                                    <p:set>
                                      <p:cBhvr>
                                        <p:cTn id="30" dur="1" fill="hold">
                                          <p:stCondLst>
                                            <p:cond delay="499"/>
                                          </p:stCondLst>
                                        </p:cTn>
                                        <p:tgtEl>
                                          <p:spTgt spid="10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5510784" cy="498598"/>
          </a:xfrm>
        </p:spPr>
        <p:txBody>
          <a:bodyPr/>
          <a:lstStyle/>
          <a:p>
            <a:r>
              <a:rPr lang="en-US" b="1" spc="-49" dirty="0"/>
              <a:t>How to prepare</a:t>
            </a:r>
            <a:endParaRPr lang="en-US" dirty="0"/>
          </a:p>
        </p:txBody>
      </p:sp>
      <p:pic>
        <p:nvPicPr>
          <p:cNvPr id="3" name="Picture 2">
            <a:extLst>
              <a:ext uri="{FF2B5EF4-FFF2-40B4-BE49-F238E27FC236}">
                <a16:creationId xmlns:a16="http://schemas.microsoft.com/office/drawing/2014/main" id="{6F453D91-FD5A-4135-B113-09CCEF295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 y="-28102"/>
            <a:ext cx="12199129" cy="691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2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5510784" cy="498598"/>
          </a:xfrm>
        </p:spPr>
        <p:txBody>
          <a:bodyPr/>
          <a:lstStyle/>
          <a:p>
            <a:r>
              <a:rPr lang="en-US" b="1" spc="-49" dirty="0"/>
              <a:t>How to prepare</a:t>
            </a:r>
            <a:endParaRPr lang="en-US" dirty="0"/>
          </a:p>
        </p:txBody>
      </p:sp>
    </p:spTree>
    <p:extLst>
      <p:ext uri="{BB962C8B-B14F-4D97-AF65-F5344CB8AC3E}">
        <p14:creationId xmlns:p14="http://schemas.microsoft.com/office/powerpoint/2010/main" val="171029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37C04-5AB8-442A-9190-AFA748C7BA90}"/>
              </a:ext>
            </a:extLst>
          </p:cNvPr>
          <p:cNvSpPr>
            <a:spLocks noGrp="1"/>
          </p:cNvSpPr>
          <p:nvPr>
            <p:ph type="title"/>
          </p:nvPr>
        </p:nvSpPr>
        <p:spPr>
          <a:xfrm>
            <a:off x="588263" y="457200"/>
            <a:ext cx="11018520" cy="553998"/>
          </a:xfrm>
        </p:spPr>
        <p:txBody>
          <a:bodyPr/>
          <a:lstStyle/>
          <a:p>
            <a:r>
              <a:rPr lang="en-US"/>
              <a:t>Aligned learning experiences</a:t>
            </a:r>
          </a:p>
        </p:txBody>
      </p:sp>
      <p:grpSp>
        <p:nvGrpSpPr>
          <p:cNvPr id="38" name="Group 37">
            <a:extLst>
              <a:ext uri="{FF2B5EF4-FFF2-40B4-BE49-F238E27FC236}">
                <a16:creationId xmlns:a16="http://schemas.microsoft.com/office/drawing/2014/main" id="{B6348EB6-CFF1-4BC4-BAD0-A67C623E6362}"/>
              </a:ext>
            </a:extLst>
          </p:cNvPr>
          <p:cNvGrpSpPr/>
          <p:nvPr/>
        </p:nvGrpSpPr>
        <p:grpSpPr>
          <a:xfrm>
            <a:off x="586458" y="1511682"/>
            <a:ext cx="2430497" cy="4697720"/>
            <a:chOff x="429602" y="1511682"/>
            <a:chExt cx="2430497" cy="4697720"/>
          </a:xfrm>
        </p:grpSpPr>
        <p:grpSp>
          <p:nvGrpSpPr>
            <p:cNvPr id="39" name="Group 38">
              <a:extLst>
                <a:ext uri="{FF2B5EF4-FFF2-40B4-BE49-F238E27FC236}">
                  <a16:creationId xmlns:a16="http://schemas.microsoft.com/office/drawing/2014/main" id="{5A1CE043-666C-4BF2-ACED-6F0A34B86B5D}"/>
                </a:ext>
              </a:extLst>
            </p:cNvPr>
            <p:cNvGrpSpPr/>
            <p:nvPr/>
          </p:nvGrpSpPr>
          <p:grpSpPr>
            <a:xfrm>
              <a:off x="429602" y="1511686"/>
              <a:ext cx="2425268" cy="4697716"/>
              <a:chOff x="429602" y="1511686"/>
              <a:chExt cx="2425268" cy="4697716"/>
            </a:xfrm>
          </p:grpSpPr>
          <p:sp>
            <p:nvSpPr>
              <p:cNvPr id="42" name="Rectangle 41">
                <a:extLst>
                  <a:ext uri="{FF2B5EF4-FFF2-40B4-BE49-F238E27FC236}">
                    <a16:creationId xmlns:a16="http://schemas.microsoft.com/office/drawing/2014/main" id="{5B639D56-BF50-474C-8B2F-089CDF490E7F}"/>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706622" y="2647910"/>
                <a:ext cx="4697716" cy="2425268"/>
              </a:xfrm>
              <a:prstGeom prst="rect">
                <a:avLst/>
              </a:prstGeom>
              <a:solidFill>
                <a:schemeClr val="bg1"/>
              </a:solidFill>
              <a:ln>
                <a:noFill/>
              </a:ln>
              <a:effectLst>
                <a:outerShdw blurRad="190500" dist="63500" dir="270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3" name="TextBox 42">
                <a:extLst>
                  <a:ext uri="{FF2B5EF4-FFF2-40B4-BE49-F238E27FC236}">
                    <a16:creationId xmlns:a16="http://schemas.microsoft.com/office/drawing/2014/main" id="{0B40FF40-43F6-4566-BB6A-81FD5709DD91}"/>
                  </a:ext>
                </a:extLst>
              </p:cNvPr>
              <p:cNvSpPr txBox="1"/>
              <p:nvPr/>
            </p:nvSpPr>
            <p:spPr>
              <a:xfrm>
                <a:off x="546439" y="4871756"/>
                <a:ext cx="2209272" cy="639599"/>
              </a:xfrm>
              <a:prstGeom prst="rect">
                <a:avLst/>
              </a:prstGeom>
              <a:noFill/>
            </p:spPr>
            <p:txBody>
              <a:bodyPr wrap="square" lIns="0" tIns="0" rIns="91440" rtlCol="0">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chemeClr val="tx1"/>
                        </a:gs>
                        <a:gs pos="30000">
                          <a:schemeClr val="tx1"/>
                        </a:gs>
                      </a:gsLst>
                      <a:lin ang="5400000" scaled="0"/>
                    </a:gradFill>
                    <a:effectLst/>
                    <a:uLnTx/>
                    <a:uFillTx/>
                    <a:latin typeface="Segoe UI" panose="020B0502040204020203" pitchFamily="34" charset="0"/>
                    <a:ea typeface="+mn-ea"/>
                    <a:cs typeface="Segoe UI" panose="020B0502040204020203" pitchFamily="34" charset="0"/>
                  </a:rPr>
                  <a:t>Build practical job skills </a:t>
                </a:r>
                <a:br>
                  <a:rPr kumimoji="0" lang="en-US" sz="1200" b="0" i="0" u="none" strike="noStrike" kern="1200" cap="none" spc="0" normalizeH="0" baseline="0" noProof="0">
                    <a:ln>
                      <a:noFill/>
                    </a:ln>
                    <a:gradFill>
                      <a:gsLst>
                        <a:gs pos="2917">
                          <a:schemeClr val="tx1"/>
                        </a:gs>
                        <a:gs pos="30000">
                          <a:schemeClr val="tx1"/>
                        </a:gs>
                      </a:gsLst>
                      <a:lin ang="5400000" scaled="0"/>
                    </a:gra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gradFill>
                      <a:gsLst>
                        <a:gs pos="2917">
                          <a:schemeClr val="tx1"/>
                        </a:gs>
                        <a:gs pos="30000">
                          <a:schemeClr val="tx1"/>
                        </a:gs>
                      </a:gsLst>
                      <a:lin ang="5400000" scaled="0"/>
                    </a:gradFill>
                    <a:effectLst/>
                    <a:uLnTx/>
                    <a:uFillTx/>
                    <a:latin typeface="Segoe UI" panose="020B0502040204020203" pitchFamily="34" charset="0"/>
                    <a:ea typeface="+mn-ea"/>
                    <a:cs typeface="Segoe UI" panose="020B0502040204020203" pitchFamily="34" charset="0"/>
                  </a:rPr>
                  <a:t>with easily accessible, free, </a:t>
                </a:r>
                <a:br>
                  <a:rPr kumimoji="0" lang="en-US" sz="1200" b="0" i="0" u="none" strike="noStrike" kern="1200" cap="none" spc="0" normalizeH="0" baseline="0" noProof="0">
                    <a:ln>
                      <a:noFill/>
                    </a:ln>
                    <a:gradFill>
                      <a:gsLst>
                        <a:gs pos="2917">
                          <a:schemeClr val="tx1"/>
                        </a:gs>
                        <a:gs pos="30000">
                          <a:schemeClr val="tx1"/>
                        </a:gs>
                      </a:gsLst>
                      <a:lin ang="5400000" scaled="0"/>
                    </a:gra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gradFill>
                      <a:gsLst>
                        <a:gs pos="2917">
                          <a:schemeClr val="tx1"/>
                        </a:gs>
                        <a:gs pos="30000">
                          <a:schemeClr val="tx1"/>
                        </a:gs>
                      </a:gsLst>
                      <a:lin ang="5400000" scaled="0"/>
                    </a:gradFill>
                    <a:effectLst/>
                    <a:uLnTx/>
                    <a:uFillTx/>
                    <a:latin typeface="Segoe UI" panose="020B0502040204020203" pitchFamily="34" charset="0"/>
                    <a:ea typeface="+mn-ea"/>
                    <a:cs typeface="Segoe UI" panose="020B0502040204020203" pitchFamily="34" charset="0"/>
                  </a:rPr>
                  <a:t>self-paced courses</a:t>
                </a:r>
              </a:p>
            </p:txBody>
          </p:sp>
          <p:sp>
            <p:nvSpPr>
              <p:cNvPr id="60" name="Rectangle 59">
                <a:extLst>
                  <a:ext uri="{FF2B5EF4-FFF2-40B4-BE49-F238E27FC236}">
                    <a16:creationId xmlns:a16="http://schemas.microsoft.com/office/drawing/2014/main" id="{5B2B7CCE-1CC1-4891-825F-326866BEE3A0}"/>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1391462" y="4745994"/>
                <a:ext cx="501548" cy="2425268"/>
              </a:xfrm>
              <a:prstGeom prst="rect">
                <a:avLst/>
              </a:prstGeom>
              <a:solidFill>
                <a:srgbClr val="0078D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1" name="TextBox 60">
                <a:extLst>
                  <a:ext uri="{FF2B5EF4-FFF2-40B4-BE49-F238E27FC236}">
                    <a16:creationId xmlns:a16="http://schemas.microsoft.com/office/drawing/2014/main" id="{899769D7-1BF9-4D62-868E-10317888EEF9}"/>
                  </a:ext>
                </a:extLst>
              </p:cNvPr>
              <p:cNvSpPr txBox="1"/>
              <p:nvPr/>
            </p:nvSpPr>
            <p:spPr>
              <a:xfrm>
                <a:off x="491062" y="5829261"/>
                <a:ext cx="2320026" cy="217752"/>
              </a:xfrm>
              <a:prstGeom prst="rect">
                <a:avLst/>
              </a:prstGeom>
              <a:noFill/>
            </p:spPr>
            <p:txBody>
              <a:bodyPr wrap="square" lIns="0" tIns="0" rIns="91440" rtlCol="0">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bg1"/>
                        </a:gs>
                        <a:gs pos="30000">
                          <a:schemeClr val="bg1"/>
                        </a:gs>
                      </a:gsLst>
                      <a:lin ang="5400000" scaled="0"/>
                    </a:gradFill>
                    <a:effectLst/>
                    <a:uLnTx/>
                    <a:uFillTx/>
                    <a:latin typeface="Segoe UI Semibold" panose="020B0702040204020203" pitchFamily="34" charset="0"/>
                    <a:cs typeface="Segoe UI Semibold" panose="020B0702040204020203" pitchFamily="34" charset="0"/>
                  </a:rPr>
                  <a:t>Microsoft Learn</a:t>
                </a:r>
              </a:p>
            </p:txBody>
          </p:sp>
        </p:grpSp>
        <p:sp>
          <p:nvSpPr>
            <p:cNvPr id="40" name="digital skilling">
              <a:extLst>
                <a:ext uri="{FF2B5EF4-FFF2-40B4-BE49-F238E27FC236}">
                  <a16:creationId xmlns:a16="http://schemas.microsoft.com/office/drawing/2014/main" id="{9E97088B-F601-405A-B465-055B4E3D47F4}"/>
                </a:ext>
              </a:extLst>
            </p:cNvPr>
            <p:cNvSpPr/>
            <p:nvPr/>
          </p:nvSpPr>
          <p:spPr>
            <a:xfrm>
              <a:off x="722254" y="4390305"/>
              <a:ext cx="1843574"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chemeClr val="accent1"/>
                      </a:gs>
                      <a:gs pos="30000">
                        <a:schemeClr val="accent1"/>
                      </a:gs>
                    </a:gsLst>
                    <a:lin ang="5400000" scaled="0"/>
                  </a:gradFill>
                  <a:effectLst/>
                  <a:uLnTx/>
                  <a:uFillTx/>
                  <a:latin typeface="Segoe UI" panose="020B0502040204020203" pitchFamily="34" charset="0"/>
                  <a:ea typeface="+mn-ea"/>
                  <a:cs typeface="Segoe UI" panose="020B0502040204020203" pitchFamily="34" charset="0"/>
                </a:rPr>
                <a:t>Digital skilling</a:t>
              </a:r>
            </a:p>
          </p:txBody>
        </p:sp>
        <p:pic>
          <p:nvPicPr>
            <p:cNvPr id="41" name="Picture Placeholder 40" descr="A person sitting at a table using a computer&#10;&#10;Description automatically generated">
              <a:extLst>
                <a:ext uri="{FF2B5EF4-FFF2-40B4-BE49-F238E27FC236}">
                  <a16:creationId xmlns:a16="http://schemas.microsoft.com/office/drawing/2014/main" id="{98BFFF82-23E1-4707-A29F-AE6A336CB0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8143" t="17187" r="28111" b="7332"/>
            <a:stretch/>
          </p:blipFill>
          <p:spPr>
            <a:xfrm>
              <a:off x="429602" y="1511682"/>
              <a:ext cx="2430497" cy="2797487"/>
            </a:xfrm>
            <a:prstGeom prst="rect">
              <a:avLst/>
            </a:prstGeom>
            <a:effectLst/>
          </p:spPr>
        </p:pic>
      </p:grpSp>
      <p:grpSp>
        <p:nvGrpSpPr>
          <p:cNvPr id="67" name="Group 66">
            <a:extLst>
              <a:ext uri="{FF2B5EF4-FFF2-40B4-BE49-F238E27FC236}">
                <a16:creationId xmlns:a16="http://schemas.microsoft.com/office/drawing/2014/main" id="{6E47DD5D-B630-487E-9055-798149F5C496}"/>
              </a:ext>
            </a:extLst>
          </p:cNvPr>
          <p:cNvGrpSpPr/>
          <p:nvPr/>
        </p:nvGrpSpPr>
        <p:grpSpPr>
          <a:xfrm>
            <a:off x="3429300" y="1511685"/>
            <a:ext cx="2432304" cy="4697717"/>
            <a:chOff x="3472976" y="1511685"/>
            <a:chExt cx="2432304" cy="4697717"/>
          </a:xfrm>
        </p:grpSpPr>
        <p:grpSp>
          <p:nvGrpSpPr>
            <p:cNvPr id="68" name="Group 67">
              <a:extLst>
                <a:ext uri="{FF2B5EF4-FFF2-40B4-BE49-F238E27FC236}">
                  <a16:creationId xmlns:a16="http://schemas.microsoft.com/office/drawing/2014/main" id="{F798D7A6-B091-48E5-AD82-FB2F83398642}"/>
                </a:ext>
              </a:extLst>
            </p:cNvPr>
            <p:cNvGrpSpPr/>
            <p:nvPr/>
          </p:nvGrpSpPr>
          <p:grpSpPr>
            <a:xfrm>
              <a:off x="3472976" y="1511686"/>
              <a:ext cx="2425268" cy="4697716"/>
              <a:chOff x="431407" y="1511686"/>
              <a:chExt cx="2425268" cy="4697716"/>
            </a:xfrm>
          </p:grpSpPr>
          <p:sp>
            <p:nvSpPr>
              <p:cNvPr id="75" name="Rectangle 74">
                <a:extLst>
                  <a:ext uri="{FF2B5EF4-FFF2-40B4-BE49-F238E27FC236}">
                    <a16:creationId xmlns:a16="http://schemas.microsoft.com/office/drawing/2014/main" id="{9B458B4E-6D8C-4DD2-9B36-1085CA64954A}"/>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704817" y="2647910"/>
                <a:ext cx="4697716" cy="2425268"/>
              </a:xfrm>
              <a:prstGeom prst="rect">
                <a:avLst/>
              </a:prstGeom>
              <a:solidFill>
                <a:schemeClr val="bg1"/>
              </a:solidFill>
              <a:ln>
                <a:noFill/>
              </a:ln>
              <a:effectLst>
                <a:outerShdw blurRad="190500" dist="63500" dir="270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6" name="TextBox 75">
                <a:extLst>
                  <a:ext uri="{FF2B5EF4-FFF2-40B4-BE49-F238E27FC236}">
                    <a16:creationId xmlns:a16="http://schemas.microsoft.com/office/drawing/2014/main" id="{DF00018B-C5A4-489A-8EC6-85B1A94252B2}"/>
                  </a:ext>
                </a:extLst>
              </p:cNvPr>
              <p:cNvSpPr txBox="1"/>
              <p:nvPr/>
            </p:nvSpPr>
            <p:spPr>
              <a:xfrm>
                <a:off x="539405" y="4873781"/>
                <a:ext cx="2209272" cy="639599"/>
              </a:xfrm>
              <a:prstGeom prst="rect">
                <a:avLst/>
              </a:prstGeom>
              <a:noFill/>
            </p:spPr>
            <p:txBody>
              <a:bodyPr wrap="square" lIns="0" tIns="0" rIns="91440" rtlCol="0">
                <a:spAutoFit/>
              </a:bodyPr>
              <a:lstStyle/>
              <a:p>
                <a:pPr lvl="0" algn="ctr">
                  <a:lnSpc>
                    <a:spcPct val="110000"/>
                  </a:lnSpc>
                </a:pPr>
                <a: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Choose from </a:t>
                </a:r>
                <a:b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br>
                <a: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workshops, conferences, </a:t>
                </a:r>
                <a:b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br>
                <a: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and other events </a:t>
                </a:r>
              </a:p>
            </p:txBody>
          </p:sp>
          <p:sp>
            <p:nvSpPr>
              <p:cNvPr id="77" name="Rectangle 76">
                <a:extLst>
                  <a:ext uri="{FF2B5EF4-FFF2-40B4-BE49-F238E27FC236}">
                    <a16:creationId xmlns:a16="http://schemas.microsoft.com/office/drawing/2014/main" id="{9352FCD1-F06F-47CF-AA0A-AAAC2082EABC}"/>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1393267" y="4745994"/>
                <a:ext cx="501548" cy="2425268"/>
              </a:xfrm>
              <a:prstGeom prst="rect">
                <a:avLst/>
              </a:prstGeom>
              <a:solidFill>
                <a:srgbClr val="0078D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8" name="TextBox 77">
                <a:extLst>
                  <a:ext uri="{FF2B5EF4-FFF2-40B4-BE49-F238E27FC236}">
                    <a16:creationId xmlns:a16="http://schemas.microsoft.com/office/drawing/2014/main" id="{713E5358-A5D8-4F1D-AA36-9D560F14661C}"/>
                  </a:ext>
                </a:extLst>
              </p:cNvPr>
              <p:cNvSpPr txBox="1"/>
              <p:nvPr/>
            </p:nvSpPr>
            <p:spPr>
              <a:xfrm>
                <a:off x="491062" y="5829261"/>
                <a:ext cx="2320026" cy="217752"/>
              </a:xfrm>
              <a:prstGeom prst="rect">
                <a:avLst/>
              </a:prstGeom>
              <a:noFill/>
            </p:spPr>
            <p:txBody>
              <a:bodyPr wrap="square" lIns="0" tIns="0" rIns="91440" rtlCol="0">
                <a:spAutoFit/>
              </a:bodyPr>
              <a:lstStyle/>
              <a:p>
                <a:pPr lvl="0" algn="ctr">
                  <a:lnSpc>
                    <a:spcPct val="110000"/>
                  </a:lnSpc>
                </a:pPr>
                <a:r>
                  <a:rPr lang="en-US" sz="11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Training Events</a:t>
                </a:r>
              </a:p>
            </p:txBody>
          </p:sp>
        </p:grpSp>
        <p:sp>
          <p:nvSpPr>
            <p:cNvPr id="73" name="events">
              <a:extLst>
                <a:ext uri="{FF2B5EF4-FFF2-40B4-BE49-F238E27FC236}">
                  <a16:creationId xmlns:a16="http://schemas.microsoft.com/office/drawing/2014/main" id="{F0C4F9B3-C9C8-4541-8AF5-58A354B42B2C}"/>
                </a:ext>
              </a:extLst>
            </p:cNvPr>
            <p:cNvSpPr/>
            <p:nvPr/>
          </p:nvSpPr>
          <p:spPr>
            <a:xfrm>
              <a:off x="3763823" y="4385921"/>
              <a:ext cx="1843574"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chemeClr val="accent1"/>
                      </a:gs>
                      <a:gs pos="30000">
                        <a:schemeClr val="accent1"/>
                      </a:gs>
                    </a:gsLst>
                    <a:lin ang="5400000" scaled="0"/>
                  </a:gradFill>
                  <a:effectLst/>
                  <a:uLnTx/>
                  <a:uFillTx/>
                  <a:latin typeface="Segoe UI" panose="020B0502040204020203" pitchFamily="34" charset="0"/>
                  <a:ea typeface="+mn-ea"/>
                  <a:cs typeface="Segoe UI" panose="020B0502040204020203" pitchFamily="34" charset="0"/>
                </a:rPr>
                <a:t>Events</a:t>
              </a:r>
            </a:p>
          </p:txBody>
        </p:sp>
        <p:pic>
          <p:nvPicPr>
            <p:cNvPr id="74" name="Picture Placeholder 7" descr="A person standing in front of a screen&#10;&#10;Description automatically generated">
              <a:extLst>
                <a:ext uri="{FF2B5EF4-FFF2-40B4-BE49-F238E27FC236}">
                  <a16:creationId xmlns:a16="http://schemas.microsoft.com/office/drawing/2014/main" id="{A319BB07-FCB6-45A5-A3EC-A6A7F45FF1F4}"/>
                </a:ext>
              </a:extLst>
            </p:cNvPr>
            <p:cNvPicPr>
              <a:picLocks noChangeAspect="1"/>
            </p:cNvPicPr>
            <p:nvPr/>
          </p:nvPicPr>
          <p:blipFill rotWithShape="1">
            <a:blip r:embed="rId4"/>
            <a:srcRect l="49654" t="31991" r="16475" b="9554"/>
            <a:stretch/>
          </p:blipFill>
          <p:spPr>
            <a:xfrm>
              <a:off x="3472976" y="1511685"/>
              <a:ext cx="2432304" cy="2800215"/>
            </a:xfrm>
            <a:prstGeom prst="rect">
              <a:avLst/>
            </a:prstGeom>
            <a:effectLst/>
          </p:spPr>
        </p:pic>
      </p:grpSp>
      <p:grpSp>
        <p:nvGrpSpPr>
          <p:cNvPr id="79" name="Group 78">
            <a:extLst>
              <a:ext uri="{FF2B5EF4-FFF2-40B4-BE49-F238E27FC236}">
                <a16:creationId xmlns:a16="http://schemas.microsoft.com/office/drawing/2014/main" id="{291254DB-22ED-4B61-B06C-84B624ED49CD}"/>
              </a:ext>
            </a:extLst>
          </p:cNvPr>
          <p:cNvGrpSpPr/>
          <p:nvPr/>
        </p:nvGrpSpPr>
        <p:grpSpPr>
          <a:xfrm>
            <a:off x="6270336" y="1511682"/>
            <a:ext cx="2432304" cy="4697720"/>
            <a:chOff x="6471531" y="1511682"/>
            <a:chExt cx="2432304" cy="4697720"/>
          </a:xfrm>
        </p:grpSpPr>
        <p:grpSp>
          <p:nvGrpSpPr>
            <p:cNvPr id="80" name="Group 79">
              <a:extLst>
                <a:ext uri="{FF2B5EF4-FFF2-40B4-BE49-F238E27FC236}">
                  <a16:creationId xmlns:a16="http://schemas.microsoft.com/office/drawing/2014/main" id="{567D7BFD-6089-4849-9284-F2DE277AA81E}"/>
                </a:ext>
              </a:extLst>
            </p:cNvPr>
            <p:cNvGrpSpPr/>
            <p:nvPr/>
          </p:nvGrpSpPr>
          <p:grpSpPr>
            <a:xfrm>
              <a:off x="6471532" y="1511683"/>
              <a:ext cx="2425268" cy="4697719"/>
              <a:chOff x="431407" y="1511683"/>
              <a:chExt cx="2425268" cy="4697719"/>
            </a:xfrm>
          </p:grpSpPr>
          <p:sp>
            <p:nvSpPr>
              <p:cNvPr id="83" name="Rectangle 82">
                <a:extLst>
                  <a:ext uri="{FF2B5EF4-FFF2-40B4-BE49-F238E27FC236}">
                    <a16:creationId xmlns:a16="http://schemas.microsoft.com/office/drawing/2014/main" id="{B2E20B1C-5285-4D64-879B-181D64B4C466}"/>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704819" y="2647909"/>
                <a:ext cx="4697719" cy="2425268"/>
              </a:xfrm>
              <a:prstGeom prst="rect">
                <a:avLst/>
              </a:prstGeom>
              <a:solidFill>
                <a:schemeClr val="bg1"/>
              </a:solidFill>
              <a:ln>
                <a:noFill/>
              </a:ln>
              <a:effectLst>
                <a:outerShdw blurRad="190500" dist="63500" dir="270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4" name="TextBox 83">
                <a:extLst>
                  <a:ext uri="{FF2B5EF4-FFF2-40B4-BE49-F238E27FC236}">
                    <a16:creationId xmlns:a16="http://schemas.microsoft.com/office/drawing/2014/main" id="{5E9D6573-C6DB-409F-9401-5CCF8F6B5275}"/>
                  </a:ext>
                </a:extLst>
              </p:cNvPr>
              <p:cNvSpPr txBox="1"/>
              <p:nvPr/>
            </p:nvSpPr>
            <p:spPr>
              <a:xfrm>
                <a:off x="546439" y="4876746"/>
                <a:ext cx="2209272" cy="639599"/>
              </a:xfrm>
              <a:prstGeom prst="rect">
                <a:avLst/>
              </a:prstGeom>
              <a:noFill/>
            </p:spPr>
            <p:txBody>
              <a:bodyPr wrap="square" lIns="0" tIns="0" rIns="91440" rtlCol="0">
                <a:spAutoFit/>
              </a:bodyPr>
              <a:lstStyle/>
              <a:p>
                <a:pPr lvl="0" algn="ctr">
                  <a:lnSpc>
                    <a:spcPct val="110000"/>
                  </a:lnSpc>
                </a:pPr>
                <a: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Attend in-depth training taught by Microsoft </a:t>
                </a:r>
                <a:b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br>
                <a: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Certified Trainers </a:t>
                </a:r>
              </a:p>
            </p:txBody>
          </p:sp>
          <p:sp>
            <p:nvSpPr>
              <p:cNvPr id="85" name="Rectangle 84">
                <a:extLst>
                  <a:ext uri="{FF2B5EF4-FFF2-40B4-BE49-F238E27FC236}">
                    <a16:creationId xmlns:a16="http://schemas.microsoft.com/office/drawing/2014/main" id="{9FCF7549-1BB0-41E8-A76D-6E180A2D902B}"/>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1393267" y="4745994"/>
                <a:ext cx="501548" cy="2425268"/>
              </a:xfrm>
              <a:prstGeom prst="rect">
                <a:avLst/>
              </a:prstGeom>
              <a:solidFill>
                <a:srgbClr val="0078D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6" name="TextBox 85">
                <a:extLst>
                  <a:ext uri="{FF2B5EF4-FFF2-40B4-BE49-F238E27FC236}">
                    <a16:creationId xmlns:a16="http://schemas.microsoft.com/office/drawing/2014/main" id="{DF95003C-877D-4A6A-BBAF-F74F2945FCC9}"/>
                  </a:ext>
                </a:extLst>
              </p:cNvPr>
              <p:cNvSpPr txBox="1"/>
              <p:nvPr/>
            </p:nvSpPr>
            <p:spPr>
              <a:xfrm>
                <a:off x="491062" y="5778878"/>
                <a:ext cx="2320026" cy="384721"/>
              </a:xfrm>
              <a:prstGeom prst="rect">
                <a:avLst/>
              </a:prstGeom>
              <a:noFill/>
            </p:spPr>
            <p:txBody>
              <a:bodyPr wrap="square" lIns="0" tIns="0" rIns="91440" rtlCol="0">
                <a:spAutoFit/>
              </a:bodyPr>
              <a:lstStyle/>
              <a:p>
                <a:pPr lvl="0" algn="ctr"/>
                <a:r>
                  <a:rPr lang="en-US" sz="11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Microsoft Official Courses (instructor-led training)</a:t>
                </a:r>
              </a:p>
            </p:txBody>
          </p:sp>
        </p:grpSp>
        <p:sp>
          <p:nvSpPr>
            <p:cNvPr id="81" name="classroom">
              <a:extLst>
                <a:ext uri="{FF2B5EF4-FFF2-40B4-BE49-F238E27FC236}">
                  <a16:creationId xmlns:a16="http://schemas.microsoft.com/office/drawing/2014/main" id="{9D64CA82-3DB9-42DD-B96B-BF3609A6D987}"/>
                </a:ext>
              </a:extLst>
            </p:cNvPr>
            <p:cNvSpPr/>
            <p:nvPr/>
          </p:nvSpPr>
          <p:spPr>
            <a:xfrm>
              <a:off x="6762379" y="4390414"/>
              <a:ext cx="1843574"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chemeClr val="accent1"/>
                      </a:gs>
                      <a:gs pos="30000">
                        <a:schemeClr val="accent1"/>
                      </a:gs>
                    </a:gsLst>
                    <a:lin ang="5400000" scaled="0"/>
                  </a:gradFill>
                  <a:effectLst/>
                  <a:uLnTx/>
                  <a:uFillTx/>
                  <a:latin typeface="Segoe UI" panose="020B0502040204020203" pitchFamily="34" charset="0"/>
                  <a:ea typeface="+mn-ea"/>
                  <a:cs typeface="Segoe UI" panose="020B0502040204020203" pitchFamily="34" charset="0"/>
                </a:rPr>
                <a:t>Classroom</a:t>
              </a:r>
            </a:p>
          </p:txBody>
        </p:sp>
        <p:pic>
          <p:nvPicPr>
            <p:cNvPr id="82" name="Picture Placeholder 35" descr="A group of people sitting in front of a computer&#10;&#10;Description automatically generated">
              <a:extLst>
                <a:ext uri="{FF2B5EF4-FFF2-40B4-BE49-F238E27FC236}">
                  <a16:creationId xmlns:a16="http://schemas.microsoft.com/office/drawing/2014/main" id="{54A6DB3D-95D9-4D4F-B5FB-66538A7622F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9559" t="11254" r="29440" b="17591"/>
            <a:stretch/>
          </p:blipFill>
          <p:spPr>
            <a:xfrm>
              <a:off x="6471531" y="1511682"/>
              <a:ext cx="2432304" cy="2797479"/>
            </a:xfrm>
            <a:prstGeom prst="rect">
              <a:avLst/>
            </a:prstGeom>
            <a:effectLst/>
          </p:spPr>
        </p:pic>
      </p:grpSp>
      <p:grpSp>
        <p:nvGrpSpPr>
          <p:cNvPr id="87" name="Group 86">
            <a:extLst>
              <a:ext uri="{FF2B5EF4-FFF2-40B4-BE49-F238E27FC236}">
                <a16:creationId xmlns:a16="http://schemas.microsoft.com/office/drawing/2014/main" id="{9ED75DDB-84CB-4BDA-A67E-D46D2AF60DD1}"/>
              </a:ext>
            </a:extLst>
          </p:cNvPr>
          <p:cNvGrpSpPr/>
          <p:nvPr/>
        </p:nvGrpSpPr>
        <p:grpSpPr>
          <a:xfrm>
            <a:off x="9111374" y="1564087"/>
            <a:ext cx="2432304" cy="4645315"/>
            <a:chOff x="9496096" y="1564087"/>
            <a:chExt cx="2432304" cy="4645315"/>
          </a:xfrm>
        </p:grpSpPr>
        <p:grpSp>
          <p:nvGrpSpPr>
            <p:cNvPr id="88" name="Group 87">
              <a:extLst>
                <a:ext uri="{FF2B5EF4-FFF2-40B4-BE49-F238E27FC236}">
                  <a16:creationId xmlns:a16="http://schemas.microsoft.com/office/drawing/2014/main" id="{046B1A68-4FDA-477B-AFAD-9A53602B2A29}"/>
                </a:ext>
              </a:extLst>
            </p:cNvPr>
            <p:cNvGrpSpPr/>
            <p:nvPr/>
          </p:nvGrpSpPr>
          <p:grpSpPr>
            <a:xfrm>
              <a:off x="9496096" y="1564088"/>
              <a:ext cx="2425268" cy="4645314"/>
              <a:chOff x="431407" y="1564088"/>
              <a:chExt cx="2425268" cy="4645314"/>
            </a:xfrm>
          </p:grpSpPr>
          <p:sp>
            <p:nvSpPr>
              <p:cNvPr id="91" name="Rectangle 90">
                <a:extLst>
                  <a:ext uri="{FF2B5EF4-FFF2-40B4-BE49-F238E27FC236}">
                    <a16:creationId xmlns:a16="http://schemas.microsoft.com/office/drawing/2014/main" id="{BE0D9A85-5DEF-4B4B-8B3A-58A03F333432}"/>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678616" y="2674111"/>
                <a:ext cx="4645314" cy="2425268"/>
              </a:xfrm>
              <a:prstGeom prst="rect">
                <a:avLst/>
              </a:prstGeom>
              <a:solidFill>
                <a:schemeClr val="bg1"/>
              </a:solidFill>
              <a:ln>
                <a:noFill/>
              </a:ln>
              <a:effectLst>
                <a:outerShdw blurRad="190500" dist="63500" dir="270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2" name="TextBox 91">
                <a:extLst>
                  <a:ext uri="{FF2B5EF4-FFF2-40B4-BE49-F238E27FC236}">
                    <a16:creationId xmlns:a16="http://schemas.microsoft.com/office/drawing/2014/main" id="{1A259C19-FE7B-40EC-AFF9-90E79BE0A04E}"/>
                  </a:ext>
                </a:extLst>
              </p:cNvPr>
              <p:cNvSpPr txBox="1"/>
              <p:nvPr/>
            </p:nvSpPr>
            <p:spPr>
              <a:xfrm>
                <a:off x="536649" y="4877821"/>
                <a:ext cx="2320026" cy="639599"/>
              </a:xfrm>
              <a:prstGeom prst="rect">
                <a:avLst/>
              </a:prstGeom>
              <a:noFill/>
            </p:spPr>
            <p:txBody>
              <a:bodyPr wrap="square" lIns="0" tIns="0" rIns="91440" rtlCol="0">
                <a:spAutoFit/>
              </a:bodyPr>
              <a:lstStyle/>
              <a:p>
                <a:pPr lvl="0" algn="ctr">
                  <a:lnSpc>
                    <a:spcPct val="110000"/>
                  </a:lnSpc>
                </a:pPr>
                <a: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Validate skills with </a:t>
                </a:r>
                <a:b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br>
                <a:r>
                  <a:rPr lang="en-US" sz="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fundamentals, role-based, and specialty certifications</a:t>
                </a:r>
              </a:p>
            </p:txBody>
          </p:sp>
          <p:sp>
            <p:nvSpPr>
              <p:cNvPr id="93" name="Rectangle 92">
                <a:extLst>
                  <a:ext uri="{FF2B5EF4-FFF2-40B4-BE49-F238E27FC236}">
                    <a16:creationId xmlns:a16="http://schemas.microsoft.com/office/drawing/2014/main" id="{FF033AA0-C0C5-4A8E-8657-3C5EB36ED53E}"/>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p:nvSpPr>
            <p:spPr>
              <a:xfrm rot="5400000" flipH="1">
                <a:off x="1393267" y="4745994"/>
                <a:ext cx="501548" cy="2425268"/>
              </a:xfrm>
              <a:prstGeom prst="rect">
                <a:avLst/>
              </a:prstGeom>
              <a:solidFill>
                <a:srgbClr val="0078D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4" name="TextBox 93">
                <a:extLst>
                  <a:ext uri="{FF2B5EF4-FFF2-40B4-BE49-F238E27FC236}">
                    <a16:creationId xmlns:a16="http://schemas.microsoft.com/office/drawing/2014/main" id="{5804D1E0-175A-412E-873E-0EB291290E7A}"/>
                  </a:ext>
                </a:extLst>
              </p:cNvPr>
              <p:cNvSpPr txBox="1"/>
              <p:nvPr/>
            </p:nvSpPr>
            <p:spPr>
              <a:xfrm>
                <a:off x="491062" y="5841961"/>
                <a:ext cx="2320026" cy="217752"/>
              </a:xfrm>
              <a:prstGeom prst="rect">
                <a:avLst/>
              </a:prstGeom>
              <a:noFill/>
            </p:spPr>
            <p:txBody>
              <a:bodyPr wrap="square" lIns="0" tIns="0" rIns="91440" rtlCol="0">
                <a:spAutoFit/>
              </a:bodyPr>
              <a:lstStyle/>
              <a:p>
                <a:pPr lvl="0" algn="ctr">
                  <a:lnSpc>
                    <a:spcPct val="110000"/>
                  </a:lnSpc>
                </a:pPr>
                <a:r>
                  <a:rPr lang="en-US" sz="11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Microsoft Certification</a:t>
                </a:r>
              </a:p>
            </p:txBody>
          </p:sp>
        </p:grpSp>
        <p:sp>
          <p:nvSpPr>
            <p:cNvPr id="89" name="certifications">
              <a:extLst>
                <a:ext uri="{FF2B5EF4-FFF2-40B4-BE49-F238E27FC236}">
                  <a16:creationId xmlns:a16="http://schemas.microsoft.com/office/drawing/2014/main" id="{E5AC8321-8334-4EDB-A63E-079AC7F53347}"/>
                </a:ext>
              </a:extLst>
            </p:cNvPr>
            <p:cNvSpPr/>
            <p:nvPr/>
          </p:nvSpPr>
          <p:spPr>
            <a:xfrm>
              <a:off x="9972912" y="4391013"/>
              <a:ext cx="1471636"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chemeClr val="accent1"/>
                      </a:gs>
                      <a:gs pos="30000">
                        <a:schemeClr val="accent1"/>
                      </a:gs>
                    </a:gsLst>
                    <a:lin ang="5400000" scaled="0"/>
                  </a:gradFill>
                  <a:effectLst/>
                  <a:uLnTx/>
                  <a:uFillTx/>
                  <a:latin typeface="Segoe UI" panose="020B0502040204020203" pitchFamily="34" charset="0"/>
                  <a:ea typeface="+mn-ea"/>
                  <a:cs typeface="Segoe UI" panose="020B0502040204020203" pitchFamily="34" charset="0"/>
                </a:rPr>
                <a:t>Certifications</a:t>
              </a:r>
            </a:p>
          </p:txBody>
        </p:sp>
        <p:pic>
          <p:nvPicPr>
            <p:cNvPr id="90" name="Picture Placeholder 11" descr="A close up of text on a black background&#10;&#10;Description automatically generated">
              <a:extLst>
                <a:ext uri="{FF2B5EF4-FFF2-40B4-BE49-F238E27FC236}">
                  <a16:creationId xmlns:a16="http://schemas.microsoft.com/office/drawing/2014/main" id="{2A5DD8A9-3809-42DD-99D6-171EB8E39A2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1516" t="17186" r="31516" b="8747"/>
            <a:stretch/>
          </p:blipFill>
          <p:spPr>
            <a:xfrm>
              <a:off x="9496096" y="1564087"/>
              <a:ext cx="2432304" cy="2745069"/>
            </a:xfrm>
            <a:prstGeom prst="rect">
              <a:avLst/>
            </a:prstGeom>
            <a:effectLst/>
          </p:spPr>
        </p:pic>
      </p:grpSp>
    </p:spTree>
    <p:extLst>
      <p:ext uri="{BB962C8B-B14F-4D97-AF65-F5344CB8AC3E}">
        <p14:creationId xmlns:p14="http://schemas.microsoft.com/office/powerpoint/2010/main" val="1800392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path" presetSubtype="0" decel="100000" fill="hold" nodeType="withEffect">
                                  <p:stCondLst>
                                    <p:cond delay="0"/>
                                  </p:stCondLst>
                                  <p:childTnLst>
                                    <p:animMotion origin="layout" path="M 3.75E-6 -1.48148E-6 L 3.75E-6 0.12246 " pathEditMode="relative" rAng="0" ptsTypes="AA">
                                      <p:cBhvr>
                                        <p:cTn id="9" dur="500" spd="-100000" fill="hold"/>
                                        <p:tgtEl>
                                          <p:spTgt spid="38"/>
                                        </p:tgtEl>
                                        <p:attrNameLst>
                                          <p:attrName>ppt_x</p:attrName>
                                          <p:attrName>ppt_y</p:attrName>
                                        </p:attrNameLst>
                                      </p:cBhvr>
                                      <p:rCtr x="0" y="6111"/>
                                    </p:animMotion>
                                  </p:childTnLst>
                                </p:cTn>
                              </p:par>
                              <p:par>
                                <p:cTn id="10" presetID="10" presetClass="entr" presetSubtype="0" fill="hold" nodeType="withEffect">
                                  <p:stCondLst>
                                    <p:cond delay="10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42" presetClass="path" presetSubtype="0" decel="100000" fill="hold" nodeType="withEffect">
                                  <p:stCondLst>
                                    <p:cond delay="100"/>
                                  </p:stCondLst>
                                  <p:childTnLst>
                                    <p:animMotion origin="layout" path="M 3.75E-6 -1.48148E-6 L 3.75E-6 0.12246 " pathEditMode="relative" rAng="0" ptsTypes="AA">
                                      <p:cBhvr>
                                        <p:cTn id="14" dur="500" spd="-100000" fill="hold"/>
                                        <p:tgtEl>
                                          <p:spTgt spid="67"/>
                                        </p:tgtEl>
                                        <p:attrNameLst>
                                          <p:attrName>ppt_x</p:attrName>
                                          <p:attrName>ppt_y</p:attrName>
                                        </p:attrNameLst>
                                      </p:cBhvr>
                                      <p:rCtr x="0" y="6111"/>
                                    </p:animMotion>
                                  </p:childTnLst>
                                </p:cTn>
                              </p:par>
                              <p:par>
                                <p:cTn id="15" presetID="10" presetClass="entr" presetSubtype="0" fill="hold" nodeType="withEffect">
                                  <p:stCondLst>
                                    <p:cond delay="20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42" presetClass="path" presetSubtype="0" decel="100000" fill="hold" nodeType="withEffect">
                                  <p:stCondLst>
                                    <p:cond delay="200"/>
                                  </p:stCondLst>
                                  <p:childTnLst>
                                    <p:animMotion origin="layout" path="M 3.75E-6 -1.48148E-6 L 3.75E-6 0.12246 " pathEditMode="relative" rAng="0" ptsTypes="AA">
                                      <p:cBhvr>
                                        <p:cTn id="19" dur="500" spd="-100000" fill="hold"/>
                                        <p:tgtEl>
                                          <p:spTgt spid="79"/>
                                        </p:tgtEl>
                                        <p:attrNameLst>
                                          <p:attrName>ppt_x</p:attrName>
                                          <p:attrName>ppt_y</p:attrName>
                                        </p:attrNameLst>
                                      </p:cBhvr>
                                      <p:rCtr x="0" y="6111"/>
                                    </p:animMotion>
                                  </p:childTnLst>
                                </p:cTn>
                              </p:par>
                              <p:par>
                                <p:cTn id="20" presetID="10" presetClass="entr" presetSubtype="0" fill="hold" nodeType="withEffect">
                                  <p:stCondLst>
                                    <p:cond delay="30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42" presetClass="path" presetSubtype="0" decel="100000" fill="hold" nodeType="withEffect">
                                  <p:stCondLst>
                                    <p:cond delay="300"/>
                                  </p:stCondLst>
                                  <p:childTnLst>
                                    <p:animMotion origin="layout" path="M 3.75E-6 -1.48148E-6 L 3.75E-6 0.12246 " pathEditMode="relative" rAng="0" ptsTypes="AA">
                                      <p:cBhvr>
                                        <p:cTn id="24" dur="500" spd="-100000" fill="hold"/>
                                        <p:tgtEl>
                                          <p:spTgt spid="87"/>
                                        </p:tgtEl>
                                        <p:attrNameLst>
                                          <p:attrName>ppt_x</p:attrName>
                                          <p:attrName>ppt_y</p:attrName>
                                        </p:attrNameLst>
                                      </p:cBhvr>
                                      <p:rCtr x="0" y="6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C4E3F-D176-416E-B1E3-B416CAC8D931}"/>
              </a:ext>
            </a:extLst>
          </p:cNvPr>
          <p:cNvSpPr txBox="1"/>
          <p:nvPr/>
        </p:nvSpPr>
        <p:spPr>
          <a:xfrm>
            <a:off x="588263" y="1920240"/>
            <a:ext cx="10651490" cy="4480560"/>
          </a:xfrm>
          <a:prstGeom prst="rect">
            <a:avLst/>
          </a:prstGeom>
          <a:solidFill>
            <a:schemeClr val="bg1"/>
          </a:solidFill>
          <a:ln w="19050" cap="flat">
            <a:noFill/>
            <a:prstDash val="solid"/>
            <a:miter/>
          </a:ln>
          <a:effectLst>
            <a:outerShdw blurRad="368300" dist="63500" dir="2700000" algn="tl" rotWithShape="0">
              <a:prstClr val="black">
                <a:alpha val="33000"/>
              </a:prstClr>
            </a:outerShdw>
          </a:effectLst>
        </p:spPr>
        <p:txBody>
          <a:bodyPr vert="horz" wrap="square" lIns="1463040" tIns="274320" rIns="274320" bIns="274320" numCol="1" anchor="t" anchorCtr="0" compatLnSpc="1">
            <a:prstTxWarp prst="textNoShape">
              <a:avLst/>
            </a:prstTxWarp>
          </a:bodyPr>
          <a:lstStyle>
            <a:defPPr>
              <a:defRPr lang="en-US"/>
            </a:defPPr>
            <a:lvl1pPr>
              <a:defRPr sz="900">
                <a:gradFill>
                  <a:gsLst>
                    <a:gs pos="0">
                      <a:srgbClr val="505050"/>
                    </a:gs>
                    <a:gs pos="100000">
                      <a:srgbClr val="505050"/>
                    </a:gs>
                  </a:gsLst>
                </a:gradFill>
              </a:defRPr>
            </a:lvl1pPr>
          </a:lstStyle>
          <a:p>
            <a:pPr lvl="0">
              <a:spcAft>
                <a:spcPts val="3600"/>
              </a:spcAft>
            </a:pPr>
            <a:r>
              <a:rPr lang="en-US" sz="2000" dirty="0">
                <a:gradFill>
                  <a:gsLst>
                    <a:gs pos="0">
                      <a:srgbClr val="000000"/>
                    </a:gs>
                    <a:gs pos="100000">
                      <a:srgbClr val="000000"/>
                    </a:gs>
                  </a:gsLst>
                </a:gradFill>
                <a:latin typeface="Segoe UI Semibold"/>
              </a:rPr>
              <a:t>Exam page </a:t>
            </a:r>
            <a:br>
              <a:rPr lang="en-US" sz="2000" dirty="0">
                <a:gradFill>
                  <a:gsLst>
                    <a:gs pos="0">
                      <a:srgbClr val="000000"/>
                    </a:gs>
                    <a:gs pos="100000">
                      <a:srgbClr val="000000"/>
                    </a:gs>
                  </a:gsLst>
                </a:gradFill>
                <a:latin typeface="Segoe UI Semibold"/>
              </a:rPr>
            </a:br>
            <a:r>
              <a:rPr lang="en-US" sz="1800" dirty="0">
                <a:gradFill>
                  <a:gsLst>
                    <a:gs pos="0">
                      <a:srgbClr val="000000"/>
                    </a:gs>
                    <a:gs pos="100000">
                      <a:srgbClr val="000000"/>
                    </a:gs>
                  </a:gsLst>
                </a:gradFill>
              </a:rPr>
              <a:t>Find out exam details – skills measured, training options, and schedule your exam</a:t>
            </a:r>
            <a:endParaRPr lang="en-US" sz="2000" dirty="0">
              <a:gradFill>
                <a:gsLst>
                  <a:gs pos="0">
                    <a:schemeClr val="tx1"/>
                  </a:gs>
                  <a:gs pos="100000">
                    <a:schemeClr val="tx1"/>
                  </a:gs>
                </a:gsLst>
              </a:gradFill>
              <a:latin typeface="+mj-lt"/>
            </a:endParaRPr>
          </a:p>
          <a:p>
            <a:pPr>
              <a:spcAft>
                <a:spcPts val="3600"/>
              </a:spcAft>
            </a:pPr>
            <a:r>
              <a:rPr lang="en-US" sz="2000" dirty="0">
                <a:gradFill>
                  <a:gsLst>
                    <a:gs pos="0">
                      <a:schemeClr val="tx1"/>
                    </a:gs>
                    <a:gs pos="100000">
                      <a:schemeClr val="tx1"/>
                    </a:gs>
                  </a:gsLst>
                </a:gradFill>
                <a:latin typeface="+mj-lt"/>
              </a:rPr>
              <a:t>Microsoft Learn</a:t>
            </a:r>
            <a:br>
              <a:rPr lang="en-US" sz="2000" dirty="0">
                <a:gradFill>
                  <a:gsLst>
                    <a:gs pos="0">
                      <a:schemeClr val="tx1"/>
                    </a:gs>
                    <a:gs pos="100000">
                      <a:schemeClr val="tx1"/>
                    </a:gs>
                  </a:gsLst>
                </a:gradFill>
                <a:latin typeface="+mj-lt"/>
              </a:rPr>
            </a:br>
            <a:r>
              <a:rPr lang="en-US" sz="1800" dirty="0">
                <a:gradFill>
                  <a:gsLst>
                    <a:gs pos="0">
                      <a:schemeClr val="tx1"/>
                    </a:gs>
                    <a:gs pos="100000">
                      <a:schemeClr val="tx1"/>
                    </a:gs>
                  </a:gsLst>
                </a:gradFill>
              </a:rPr>
              <a:t>Build practical job skills with easily accessible, free, self-paced courses</a:t>
            </a:r>
          </a:p>
          <a:p>
            <a:pPr>
              <a:spcAft>
                <a:spcPts val="3600"/>
              </a:spcAft>
            </a:pPr>
            <a:r>
              <a:rPr lang="en-US" sz="2000" dirty="0">
                <a:gradFill>
                  <a:gsLst>
                    <a:gs pos="0">
                      <a:schemeClr val="tx1"/>
                    </a:gs>
                    <a:gs pos="100000">
                      <a:schemeClr val="tx1"/>
                    </a:gs>
                  </a:gsLst>
                </a:gradFill>
                <a:latin typeface="+mj-lt"/>
              </a:rPr>
              <a:t>Classroom training</a:t>
            </a:r>
            <a:br>
              <a:rPr lang="en-US" sz="2000" dirty="0">
                <a:gradFill>
                  <a:gsLst>
                    <a:gs pos="0">
                      <a:schemeClr val="tx1"/>
                    </a:gs>
                    <a:gs pos="100000">
                      <a:schemeClr val="tx1"/>
                    </a:gs>
                  </a:gsLst>
                </a:gradFill>
                <a:latin typeface="+mj-lt"/>
              </a:rPr>
            </a:br>
            <a:r>
              <a:rPr lang="en-US" sz="1800" dirty="0">
                <a:gradFill>
                  <a:gsLst>
                    <a:gs pos="0">
                      <a:schemeClr val="tx1"/>
                    </a:gs>
                    <a:gs pos="100000">
                      <a:schemeClr val="tx1"/>
                    </a:gs>
                  </a:gsLst>
                </a:gradFill>
              </a:rPr>
              <a:t>Attend in-depth training taught by Microsoft Certified Trainers</a:t>
            </a:r>
            <a:endParaRPr lang="en-US" sz="2000" dirty="0">
              <a:gradFill>
                <a:gsLst>
                  <a:gs pos="0">
                    <a:schemeClr val="tx1"/>
                  </a:gs>
                  <a:gs pos="100000">
                    <a:schemeClr val="tx1"/>
                  </a:gs>
                </a:gsLst>
              </a:gradFill>
              <a:latin typeface="+mj-lt"/>
            </a:endParaRPr>
          </a:p>
          <a:p>
            <a:pPr>
              <a:spcAft>
                <a:spcPts val="3600"/>
              </a:spcAft>
            </a:pPr>
            <a:r>
              <a:rPr lang="en-US" sz="2000" dirty="0">
                <a:gradFill>
                  <a:gsLst>
                    <a:gs pos="0">
                      <a:schemeClr val="tx1"/>
                    </a:gs>
                    <a:gs pos="100000">
                      <a:schemeClr val="tx1"/>
                    </a:gs>
                  </a:gsLst>
                </a:gradFill>
                <a:latin typeface="+mj-lt"/>
              </a:rPr>
              <a:t>Practice tests</a:t>
            </a:r>
            <a:br>
              <a:rPr lang="en-US" sz="2000" dirty="0">
                <a:gradFill>
                  <a:gsLst>
                    <a:gs pos="0">
                      <a:schemeClr val="tx1"/>
                    </a:gs>
                    <a:gs pos="100000">
                      <a:schemeClr val="tx1"/>
                    </a:gs>
                  </a:gsLst>
                </a:gradFill>
                <a:latin typeface="+mj-lt"/>
              </a:rPr>
            </a:br>
            <a:r>
              <a:rPr lang="en-US" sz="1800" dirty="0">
                <a:gradFill>
                  <a:gsLst>
                    <a:gs pos="0">
                      <a:schemeClr val="tx1"/>
                    </a:gs>
                    <a:gs pos="100000">
                      <a:schemeClr val="tx1"/>
                    </a:gs>
                  </a:gsLst>
                </a:gradFill>
              </a:rPr>
              <a:t>Practice the certification exam in either a study mode or timed testing mode</a:t>
            </a:r>
          </a:p>
        </p:txBody>
      </p:sp>
      <p:grpSp>
        <p:nvGrpSpPr>
          <p:cNvPr id="27" name="Group 17">
            <a:extLst>
              <a:ext uri="{FF2B5EF4-FFF2-40B4-BE49-F238E27FC236}">
                <a16:creationId xmlns:a16="http://schemas.microsoft.com/office/drawing/2014/main" id="{EFD40DD0-F586-46A5-A384-0019239A7606}"/>
              </a:ext>
            </a:extLst>
          </p:cNvPr>
          <p:cNvGrpSpPr>
            <a:grpSpLocks noChangeAspect="1"/>
          </p:cNvGrpSpPr>
          <p:nvPr/>
        </p:nvGrpSpPr>
        <p:grpSpPr bwMode="auto">
          <a:xfrm>
            <a:off x="1255318" y="2336883"/>
            <a:ext cx="504101" cy="347124"/>
            <a:chOff x="4627" y="1043"/>
            <a:chExt cx="228" cy="157"/>
          </a:xfrm>
          <a:solidFill>
            <a:schemeClr val="accent1"/>
          </a:solidFill>
        </p:grpSpPr>
        <p:sp>
          <p:nvSpPr>
            <p:cNvPr id="28" name="Freeform 18">
              <a:extLst>
                <a:ext uri="{FF2B5EF4-FFF2-40B4-BE49-F238E27FC236}">
                  <a16:creationId xmlns:a16="http://schemas.microsoft.com/office/drawing/2014/main" id="{6DF7918A-FD35-4431-8CA6-3DADA4F23FE9}"/>
                </a:ext>
              </a:extLst>
            </p:cNvPr>
            <p:cNvSpPr>
              <a:spLocks/>
            </p:cNvSpPr>
            <p:nvPr/>
          </p:nvSpPr>
          <p:spPr bwMode="auto">
            <a:xfrm>
              <a:off x="4684" y="1114"/>
              <a:ext cx="171" cy="14"/>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BE7C2A30-4FBC-474C-AD56-2600E0E7A128}"/>
                </a:ext>
              </a:extLst>
            </p:cNvPr>
            <p:cNvSpPr>
              <a:spLocks/>
            </p:cNvSpPr>
            <p:nvPr/>
          </p:nvSpPr>
          <p:spPr bwMode="auto">
            <a:xfrm>
              <a:off x="4684" y="1171"/>
              <a:ext cx="171" cy="14"/>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41D42423-4C8B-451F-B00F-F667F9DFA3C7}"/>
                </a:ext>
              </a:extLst>
            </p:cNvPr>
            <p:cNvSpPr>
              <a:spLocks/>
            </p:cNvSpPr>
            <p:nvPr/>
          </p:nvSpPr>
          <p:spPr bwMode="auto">
            <a:xfrm>
              <a:off x="4684" y="1057"/>
              <a:ext cx="171" cy="14"/>
            </a:xfrm>
            <a:custGeom>
              <a:avLst/>
              <a:gdLst>
                <a:gd name="T0" fmla="*/ 0 w 320"/>
                <a:gd name="T1" fmla="*/ 26 h 26"/>
                <a:gd name="T2" fmla="*/ 0 w 320"/>
                <a:gd name="T3" fmla="*/ 26 h 26"/>
                <a:gd name="T4" fmla="*/ 320 w 320"/>
                <a:gd name="T5" fmla="*/ 26 h 26"/>
                <a:gd name="T6" fmla="*/ 320 w 320"/>
                <a:gd name="T7" fmla="*/ 0 h 26"/>
                <a:gd name="T8" fmla="*/ 0 w 320"/>
                <a:gd name="T9" fmla="*/ 0 h 26"/>
                <a:gd name="T10" fmla="*/ 0 w 320"/>
                <a:gd name="T11" fmla="*/ 26 h 26"/>
              </a:gdLst>
              <a:ahLst/>
              <a:cxnLst>
                <a:cxn ang="0">
                  <a:pos x="T0" y="T1"/>
                </a:cxn>
                <a:cxn ang="0">
                  <a:pos x="T2" y="T3"/>
                </a:cxn>
                <a:cxn ang="0">
                  <a:pos x="T4" y="T5"/>
                </a:cxn>
                <a:cxn ang="0">
                  <a:pos x="T6" y="T7"/>
                </a:cxn>
                <a:cxn ang="0">
                  <a:pos x="T8" y="T9"/>
                </a:cxn>
                <a:cxn ang="0">
                  <a:pos x="T10" y="T11"/>
                </a:cxn>
              </a:cxnLst>
              <a:rect l="0" t="0" r="r" b="b"/>
              <a:pathLst>
                <a:path w="320" h="26">
                  <a:moveTo>
                    <a:pt x="0" y="26"/>
                  </a:moveTo>
                  <a:lnTo>
                    <a:pt x="0" y="26"/>
                  </a:lnTo>
                  <a:lnTo>
                    <a:pt x="320" y="26"/>
                  </a:lnTo>
                  <a:lnTo>
                    <a:pt x="320" y="0"/>
                  </a:lnTo>
                  <a:lnTo>
                    <a:pt x="0" y="0"/>
                  </a:lnTo>
                  <a:lnTo>
                    <a:pt x="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98ABBD04-5CC4-4ACB-B718-B5C5A8653C87}"/>
                </a:ext>
              </a:extLst>
            </p:cNvPr>
            <p:cNvSpPr>
              <a:spLocks/>
            </p:cNvSpPr>
            <p:nvPr/>
          </p:nvSpPr>
          <p:spPr bwMode="auto">
            <a:xfrm>
              <a:off x="4632" y="1043"/>
              <a:ext cx="19" cy="42"/>
            </a:xfrm>
            <a:custGeom>
              <a:avLst/>
              <a:gdLst>
                <a:gd name="T0" fmla="*/ 0 w 34"/>
                <a:gd name="T1" fmla="*/ 12 h 80"/>
                <a:gd name="T2" fmla="*/ 0 w 34"/>
                <a:gd name="T3" fmla="*/ 12 h 80"/>
                <a:gd name="T4" fmla="*/ 0 w 34"/>
                <a:gd name="T5" fmla="*/ 26 h 80"/>
                <a:gd name="T6" fmla="*/ 9 w 34"/>
                <a:gd name="T7" fmla="*/ 24 h 80"/>
                <a:gd name="T8" fmla="*/ 17 w 34"/>
                <a:gd name="T9" fmla="*/ 19 h 80"/>
                <a:gd name="T10" fmla="*/ 17 w 34"/>
                <a:gd name="T11" fmla="*/ 80 h 80"/>
                <a:gd name="T12" fmla="*/ 34 w 34"/>
                <a:gd name="T13" fmla="*/ 80 h 80"/>
                <a:gd name="T14" fmla="*/ 34 w 34"/>
                <a:gd name="T15" fmla="*/ 0 h 80"/>
                <a:gd name="T16" fmla="*/ 24 w 34"/>
                <a:gd name="T17" fmla="*/ 0 h 80"/>
                <a:gd name="T18" fmla="*/ 13 w 34"/>
                <a:gd name="T19" fmla="*/ 7 h 80"/>
                <a:gd name="T20" fmla="*/ 0 w 34"/>
                <a:gd name="T21"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80">
                  <a:moveTo>
                    <a:pt x="0" y="12"/>
                  </a:moveTo>
                  <a:lnTo>
                    <a:pt x="0" y="12"/>
                  </a:lnTo>
                  <a:lnTo>
                    <a:pt x="0" y="26"/>
                  </a:lnTo>
                  <a:cubicBezTo>
                    <a:pt x="3" y="26"/>
                    <a:pt x="6" y="25"/>
                    <a:pt x="9" y="24"/>
                  </a:cubicBezTo>
                  <a:cubicBezTo>
                    <a:pt x="13" y="22"/>
                    <a:pt x="15" y="21"/>
                    <a:pt x="17" y="19"/>
                  </a:cubicBezTo>
                  <a:lnTo>
                    <a:pt x="17" y="80"/>
                  </a:lnTo>
                  <a:lnTo>
                    <a:pt x="34" y="80"/>
                  </a:lnTo>
                  <a:lnTo>
                    <a:pt x="34" y="0"/>
                  </a:lnTo>
                  <a:lnTo>
                    <a:pt x="24" y="0"/>
                  </a:lnTo>
                  <a:cubicBezTo>
                    <a:pt x="20" y="2"/>
                    <a:pt x="17" y="5"/>
                    <a:pt x="13" y="7"/>
                  </a:cubicBezTo>
                  <a:cubicBezTo>
                    <a:pt x="9" y="8"/>
                    <a:pt x="5" y="10"/>
                    <a:pt x="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F55F714C-4F69-4FAF-9D5A-EF16D1CB97A0}"/>
                </a:ext>
              </a:extLst>
            </p:cNvPr>
            <p:cNvSpPr>
              <a:spLocks/>
            </p:cNvSpPr>
            <p:nvPr/>
          </p:nvSpPr>
          <p:spPr bwMode="auto">
            <a:xfrm>
              <a:off x="4628" y="1156"/>
              <a:ext cx="27" cy="44"/>
            </a:xfrm>
            <a:custGeom>
              <a:avLst/>
              <a:gdLst>
                <a:gd name="T0" fmla="*/ 41 w 50"/>
                <a:gd name="T1" fmla="*/ 76 h 82"/>
                <a:gd name="T2" fmla="*/ 41 w 50"/>
                <a:gd name="T3" fmla="*/ 76 h 82"/>
                <a:gd name="T4" fmla="*/ 48 w 50"/>
                <a:gd name="T5" fmla="*/ 69 h 82"/>
                <a:gd name="T6" fmla="*/ 50 w 50"/>
                <a:gd name="T7" fmla="*/ 58 h 82"/>
                <a:gd name="T8" fmla="*/ 45 w 50"/>
                <a:gd name="T9" fmla="*/ 45 h 82"/>
                <a:gd name="T10" fmla="*/ 32 w 50"/>
                <a:gd name="T11" fmla="*/ 39 h 82"/>
                <a:gd name="T12" fmla="*/ 32 w 50"/>
                <a:gd name="T13" fmla="*/ 39 h 82"/>
                <a:gd name="T14" fmla="*/ 44 w 50"/>
                <a:gd name="T15" fmla="*/ 33 h 82"/>
                <a:gd name="T16" fmla="*/ 48 w 50"/>
                <a:gd name="T17" fmla="*/ 20 h 82"/>
                <a:gd name="T18" fmla="*/ 46 w 50"/>
                <a:gd name="T19" fmla="*/ 11 h 82"/>
                <a:gd name="T20" fmla="*/ 40 w 50"/>
                <a:gd name="T21" fmla="*/ 5 h 82"/>
                <a:gd name="T22" fmla="*/ 32 w 50"/>
                <a:gd name="T23" fmla="*/ 1 h 82"/>
                <a:gd name="T24" fmla="*/ 23 w 50"/>
                <a:gd name="T25" fmla="*/ 0 h 82"/>
                <a:gd name="T26" fmla="*/ 13 w 50"/>
                <a:gd name="T27" fmla="*/ 1 h 82"/>
                <a:gd name="T28" fmla="*/ 3 w 50"/>
                <a:gd name="T29" fmla="*/ 5 h 82"/>
                <a:gd name="T30" fmla="*/ 3 w 50"/>
                <a:gd name="T31" fmla="*/ 19 h 82"/>
                <a:gd name="T32" fmla="*/ 19 w 50"/>
                <a:gd name="T33" fmla="*/ 14 h 82"/>
                <a:gd name="T34" fmla="*/ 27 w 50"/>
                <a:gd name="T35" fmla="*/ 16 h 82"/>
                <a:gd name="T36" fmla="*/ 30 w 50"/>
                <a:gd name="T37" fmla="*/ 23 h 82"/>
                <a:gd name="T38" fmla="*/ 28 w 50"/>
                <a:gd name="T39" fmla="*/ 30 h 82"/>
                <a:gd name="T40" fmla="*/ 22 w 50"/>
                <a:gd name="T41" fmla="*/ 33 h 82"/>
                <a:gd name="T42" fmla="*/ 15 w 50"/>
                <a:gd name="T43" fmla="*/ 33 h 82"/>
                <a:gd name="T44" fmla="*/ 8 w 50"/>
                <a:gd name="T45" fmla="*/ 33 h 82"/>
                <a:gd name="T46" fmla="*/ 8 w 50"/>
                <a:gd name="T47" fmla="*/ 47 h 82"/>
                <a:gd name="T48" fmla="*/ 15 w 50"/>
                <a:gd name="T49" fmla="*/ 47 h 82"/>
                <a:gd name="T50" fmla="*/ 23 w 50"/>
                <a:gd name="T51" fmla="*/ 48 h 82"/>
                <a:gd name="T52" fmla="*/ 30 w 50"/>
                <a:gd name="T53" fmla="*/ 51 h 82"/>
                <a:gd name="T54" fmla="*/ 33 w 50"/>
                <a:gd name="T55" fmla="*/ 58 h 82"/>
                <a:gd name="T56" fmla="*/ 28 w 50"/>
                <a:gd name="T57" fmla="*/ 66 h 82"/>
                <a:gd name="T58" fmla="*/ 19 w 50"/>
                <a:gd name="T59" fmla="*/ 68 h 82"/>
                <a:gd name="T60" fmla="*/ 9 w 50"/>
                <a:gd name="T61" fmla="*/ 67 h 82"/>
                <a:gd name="T62" fmla="*/ 0 w 50"/>
                <a:gd name="T63" fmla="*/ 63 h 82"/>
                <a:gd name="T64" fmla="*/ 0 w 50"/>
                <a:gd name="T65" fmla="*/ 78 h 82"/>
                <a:gd name="T66" fmla="*/ 10 w 50"/>
                <a:gd name="T67" fmla="*/ 81 h 82"/>
                <a:gd name="T68" fmla="*/ 20 w 50"/>
                <a:gd name="T69" fmla="*/ 82 h 82"/>
                <a:gd name="T70" fmla="*/ 31 w 50"/>
                <a:gd name="T71" fmla="*/ 80 h 82"/>
                <a:gd name="T72" fmla="*/ 41 w 50"/>
                <a:gd name="T7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82">
                  <a:moveTo>
                    <a:pt x="41" y="76"/>
                  </a:moveTo>
                  <a:lnTo>
                    <a:pt x="41" y="76"/>
                  </a:lnTo>
                  <a:cubicBezTo>
                    <a:pt x="44" y="74"/>
                    <a:pt x="46" y="72"/>
                    <a:pt x="48" y="69"/>
                  </a:cubicBezTo>
                  <a:cubicBezTo>
                    <a:pt x="49" y="66"/>
                    <a:pt x="50" y="62"/>
                    <a:pt x="50" y="58"/>
                  </a:cubicBezTo>
                  <a:cubicBezTo>
                    <a:pt x="50" y="52"/>
                    <a:pt x="49" y="48"/>
                    <a:pt x="45" y="45"/>
                  </a:cubicBezTo>
                  <a:cubicBezTo>
                    <a:pt x="42" y="42"/>
                    <a:pt x="37" y="40"/>
                    <a:pt x="32" y="39"/>
                  </a:cubicBezTo>
                  <a:lnTo>
                    <a:pt x="32" y="39"/>
                  </a:lnTo>
                  <a:cubicBezTo>
                    <a:pt x="37" y="38"/>
                    <a:pt x="41" y="36"/>
                    <a:pt x="44" y="33"/>
                  </a:cubicBezTo>
                  <a:cubicBezTo>
                    <a:pt x="47" y="29"/>
                    <a:pt x="48" y="25"/>
                    <a:pt x="48" y="20"/>
                  </a:cubicBezTo>
                  <a:cubicBezTo>
                    <a:pt x="48" y="17"/>
                    <a:pt x="47" y="14"/>
                    <a:pt x="46" y="11"/>
                  </a:cubicBezTo>
                  <a:cubicBezTo>
                    <a:pt x="44" y="9"/>
                    <a:pt x="42" y="6"/>
                    <a:pt x="40" y="5"/>
                  </a:cubicBezTo>
                  <a:cubicBezTo>
                    <a:pt x="38" y="3"/>
                    <a:pt x="35" y="2"/>
                    <a:pt x="32" y="1"/>
                  </a:cubicBezTo>
                  <a:cubicBezTo>
                    <a:pt x="29" y="1"/>
                    <a:pt x="26" y="0"/>
                    <a:pt x="23" y="0"/>
                  </a:cubicBezTo>
                  <a:cubicBezTo>
                    <a:pt x="19" y="0"/>
                    <a:pt x="16" y="1"/>
                    <a:pt x="13" y="1"/>
                  </a:cubicBezTo>
                  <a:cubicBezTo>
                    <a:pt x="9" y="2"/>
                    <a:pt x="6" y="3"/>
                    <a:pt x="3" y="5"/>
                  </a:cubicBezTo>
                  <a:lnTo>
                    <a:pt x="3" y="19"/>
                  </a:lnTo>
                  <a:cubicBezTo>
                    <a:pt x="8" y="15"/>
                    <a:pt x="13" y="14"/>
                    <a:pt x="19" y="14"/>
                  </a:cubicBezTo>
                  <a:cubicBezTo>
                    <a:pt x="22" y="14"/>
                    <a:pt x="25" y="14"/>
                    <a:pt x="27" y="16"/>
                  </a:cubicBezTo>
                  <a:cubicBezTo>
                    <a:pt x="29" y="17"/>
                    <a:pt x="30" y="20"/>
                    <a:pt x="30" y="23"/>
                  </a:cubicBezTo>
                  <a:cubicBezTo>
                    <a:pt x="30" y="26"/>
                    <a:pt x="30" y="28"/>
                    <a:pt x="28" y="30"/>
                  </a:cubicBezTo>
                  <a:cubicBezTo>
                    <a:pt x="26" y="31"/>
                    <a:pt x="24" y="32"/>
                    <a:pt x="22" y="33"/>
                  </a:cubicBezTo>
                  <a:cubicBezTo>
                    <a:pt x="20" y="33"/>
                    <a:pt x="17" y="33"/>
                    <a:pt x="15" y="33"/>
                  </a:cubicBezTo>
                  <a:lnTo>
                    <a:pt x="8" y="33"/>
                  </a:lnTo>
                  <a:lnTo>
                    <a:pt x="8" y="47"/>
                  </a:lnTo>
                  <a:lnTo>
                    <a:pt x="15" y="47"/>
                  </a:lnTo>
                  <a:cubicBezTo>
                    <a:pt x="18" y="47"/>
                    <a:pt x="21" y="47"/>
                    <a:pt x="23" y="48"/>
                  </a:cubicBezTo>
                  <a:cubicBezTo>
                    <a:pt x="26" y="48"/>
                    <a:pt x="28" y="49"/>
                    <a:pt x="30" y="51"/>
                  </a:cubicBezTo>
                  <a:cubicBezTo>
                    <a:pt x="32" y="52"/>
                    <a:pt x="33" y="54"/>
                    <a:pt x="33" y="58"/>
                  </a:cubicBezTo>
                  <a:cubicBezTo>
                    <a:pt x="33" y="62"/>
                    <a:pt x="31" y="65"/>
                    <a:pt x="28" y="66"/>
                  </a:cubicBezTo>
                  <a:cubicBezTo>
                    <a:pt x="25" y="68"/>
                    <a:pt x="22" y="68"/>
                    <a:pt x="19" y="68"/>
                  </a:cubicBezTo>
                  <a:cubicBezTo>
                    <a:pt x="15" y="68"/>
                    <a:pt x="12" y="68"/>
                    <a:pt x="9" y="67"/>
                  </a:cubicBezTo>
                  <a:cubicBezTo>
                    <a:pt x="6" y="66"/>
                    <a:pt x="3" y="64"/>
                    <a:pt x="0" y="63"/>
                  </a:cubicBezTo>
                  <a:lnTo>
                    <a:pt x="0" y="78"/>
                  </a:lnTo>
                  <a:cubicBezTo>
                    <a:pt x="3" y="79"/>
                    <a:pt x="7" y="80"/>
                    <a:pt x="10" y="81"/>
                  </a:cubicBezTo>
                  <a:cubicBezTo>
                    <a:pt x="13" y="81"/>
                    <a:pt x="17" y="82"/>
                    <a:pt x="20" y="82"/>
                  </a:cubicBezTo>
                  <a:cubicBezTo>
                    <a:pt x="24" y="82"/>
                    <a:pt x="28" y="81"/>
                    <a:pt x="31" y="80"/>
                  </a:cubicBezTo>
                  <a:cubicBezTo>
                    <a:pt x="35" y="79"/>
                    <a:pt x="38" y="78"/>
                    <a:pt x="41" y="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57F15FD0-8B1F-4425-84CB-9EF492A4B91C}"/>
                </a:ext>
              </a:extLst>
            </p:cNvPr>
            <p:cNvSpPr>
              <a:spLocks/>
            </p:cNvSpPr>
            <p:nvPr/>
          </p:nvSpPr>
          <p:spPr bwMode="auto">
            <a:xfrm>
              <a:off x="4627" y="1100"/>
              <a:ext cx="28" cy="42"/>
            </a:xfrm>
            <a:custGeom>
              <a:avLst/>
              <a:gdLst>
                <a:gd name="T0" fmla="*/ 21 w 52"/>
                <a:gd name="T1" fmla="*/ 42 h 80"/>
                <a:gd name="T2" fmla="*/ 21 w 52"/>
                <a:gd name="T3" fmla="*/ 42 h 80"/>
                <a:gd name="T4" fmla="*/ 11 w 52"/>
                <a:gd name="T5" fmla="*/ 51 h 80"/>
                <a:gd name="T6" fmla="*/ 2 w 52"/>
                <a:gd name="T7" fmla="*/ 63 h 80"/>
                <a:gd name="T8" fmla="*/ 0 w 52"/>
                <a:gd name="T9" fmla="*/ 71 h 80"/>
                <a:gd name="T10" fmla="*/ 0 w 52"/>
                <a:gd name="T11" fmla="*/ 80 h 80"/>
                <a:gd name="T12" fmla="*/ 52 w 52"/>
                <a:gd name="T13" fmla="*/ 80 h 80"/>
                <a:gd name="T14" fmla="*/ 52 w 52"/>
                <a:gd name="T15" fmla="*/ 65 h 80"/>
                <a:gd name="T16" fmla="*/ 19 w 52"/>
                <a:gd name="T17" fmla="*/ 65 h 80"/>
                <a:gd name="T18" fmla="*/ 21 w 52"/>
                <a:gd name="T19" fmla="*/ 60 h 80"/>
                <a:gd name="T20" fmla="*/ 28 w 52"/>
                <a:gd name="T21" fmla="*/ 55 h 80"/>
                <a:gd name="T22" fmla="*/ 36 w 52"/>
                <a:gd name="T23" fmla="*/ 49 h 80"/>
                <a:gd name="T24" fmla="*/ 44 w 52"/>
                <a:gd name="T25" fmla="*/ 42 h 80"/>
                <a:gd name="T26" fmla="*/ 50 w 52"/>
                <a:gd name="T27" fmla="*/ 33 h 80"/>
                <a:gd name="T28" fmla="*/ 52 w 52"/>
                <a:gd name="T29" fmla="*/ 22 h 80"/>
                <a:gd name="T30" fmla="*/ 50 w 52"/>
                <a:gd name="T31" fmla="*/ 12 h 80"/>
                <a:gd name="T32" fmla="*/ 45 w 52"/>
                <a:gd name="T33" fmla="*/ 5 h 80"/>
                <a:gd name="T34" fmla="*/ 37 w 52"/>
                <a:gd name="T35" fmla="*/ 1 h 80"/>
                <a:gd name="T36" fmla="*/ 27 w 52"/>
                <a:gd name="T37" fmla="*/ 0 h 80"/>
                <a:gd name="T38" fmla="*/ 4 w 52"/>
                <a:gd name="T39" fmla="*/ 6 h 80"/>
                <a:gd name="T40" fmla="*/ 4 w 52"/>
                <a:gd name="T41" fmla="*/ 22 h 80"/>
                <a:gd name="T42" fmla="*/ 13 w 52"/>
                <a:gd name="T43" fmla="*/ 16 h 80"/>
                <a:gd name="T44" fmla="*/ 23 w 52"/>
                <a:gd name="T45" fmla="*/ 14 h 80"/>
                <a:gd name="T46" fmla="*/ 31 w 52"/>
                <a:gd name="T47" fmla="*/ 16 h 80"/>
                <a:gd name="T48" fmla="*/ 35 w 52"/>
                <a:gd name="T49" fmla="*/ 24 h 80"/>
                <a:gd name="T50" fmla="*/ 31 w 52"/>
                <a:gd name="T51" fmla="*/ 34 h 80"/>
                <a:gd name="T52" fmla="*/ 21 w 52"/>
                <a:gd name="T53" fmla="*/ 4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0">
                  <a:moveTo>
                    <a:pt x="21" y="42"/>
                  </a:moveTo>
                  <a:lnTo>
                    <a:pt x="21" y="42"/>
                  </a:lnTo>
                  <a:cubicBezTo>
                    <a:pt x="18" y="45"/>
                    <a:pt x="14" y="48"/>
                    <a:pt x="11" y="51"/>
                  </a:cubicBezTo>
                  <a:cubicBezTo>
                    <a:pt x="7" y="54"/>
                    <a:pt x="4" y="58"/>
                    <a:pt x="2" y="63"/>
                  </a:cubicBezTo>
                  <a:cubicBezTo>
                    <a:pt x="1" y="66"/>
                    <a:pt x="0" y="69"/>
                    <a:pt x="0" y="71"/>
                  </a:cubicBezTo>
                  <a:cubicBezTo>
                    <a:pt x="0" y="74"/>
                    <a:pt x="0" y="76"/>
                    <a:pt x="0" y="80"/>
                  </a:cubicBezTo>
                  <a:lnTo>
                    <a:pt x="52" y="80"/>
                  </a:lnTo>
                  <a:lnTo>
                    <a:pt x="52" y="65"/>
                  </a:lnTo>
                  <a:lnTo>
                    <a:pt x="19" y="65"/>
                  </a:lnTo>
                  <a:cubicBezTo>
                    <a:pt x="19" y="63"/>
                    <a:pt x="20" y="62"/>
                    <a:pt x="21" y="60"/>
                  </a:cubicBezTo>
                  <a:cubicBezTo>
                    <a:pt x="23" y="58"/>
                    <a:pt x="25" y="56"/>
                    <a:pt x="28" y="55"/>
                  </a:cubicBezTo>
                  <a:cubicBezTo>
                    <a:pt x="30" y="53"/>
                    <a:pt x="33" y="51"/>
                    <a:pt x="36" y="49"/>
                  </a:cubicBezTo>
                  <a:cubicBezTo>
                    <a:pt x="39" y="47"/>
                    <a:pt x="41" y="45"/>
                    <a:pt x="44" y="42"/>
                  </a:cubicBezTo>
                  <a:cubicBezTo>
                    <a:pt x="46" y="40"/>
                    <a:pt x="48" y="37"/>
                    <a:pt x="50" y="33"/>
                  </a:cubicBezTo>
                  <a:cubicBezTo>
                    <a:pt x="51" y="30"/>
                    <a:pt x="52" y="26"/>
                    <a:pt x="52" y="22"/>
                  </a:cubicBezTo>
                  <a:cubicBezTo>
                    <a:pt x="52" y="18"/>
                    <a:pt x="52" y="15"/>
                    <a:pt x="50" y="12"/>
                  </a:cubicBezTo>
                  <a:cubicBezTo>
                    <a:pt x="49" y="9"/>
                    <a:pt x="47" y="7"/>
                    <a:pt x="45" y="5"/>
                  </a:cubicBezTo>
                  <a:cubicBezTo>
                    <a:pt x="43" y="3"/>
                    <a:pt x="40" y="2"/>
                    <a:pt x="37" y="1"/>
                  </a:cubicBezTo>
                  <a:cubicBezTo>
                    <a:pt x="34" y="0"/>
                    <a:pt x="30" y="0"/>
                    <a:pt x="27" y="0"/>
                  </a:cubicBezTo>
                  <a:cubicBezTo>
                    <a:pt x="18" y="0"/>
                    <a:pt x="11" y="2"/>
                    <a:pt x="4" y="6"/>
                  </a:cubicBezTo>
                  <a:lnTo>
                    <a:pt x="4" y="22"/>
                  </a:lnTo>
                  <a:cubicBezTo>
                    <a:pt x="7" y="19"/>
                    <a:pt x="10" y="17"/>
                    <a:pt x="13" y="16"/>
                  </a:cubicBezTo>
                  <a:cubicBezTo>
                    <a:pt x="16" y="14"/>
                    <a:pt x="20" y="14"/>
                    <a:pt x="23" y="14"/>
                  </a:cubicBezTo>
                  <a:cubicBezTo>
                    <a:pt x="27" y="14"/>
                    <a:pt x="29" y="14"/>
                    <a:pt x="31" y="16"/>
                  </a:cubicBezTo>
                  <a:cubicBezTo>
                    <a:pt x="34" y="17"/>
                    <a:pt x="35" y="20"/>
                    <a:pt x="35" y="24"/>
                  </a:cubicBezTo>
                  <a:cubicBezTo>
                    <a:pt x="35" y="27"/>
                    <a:pt x="33" y="31"/>
                    <a:pt x="31" y="34"/>
                  </a:cubicBezTo>
                  <a:cubicBezTo>
                    <a:pt x="28" y="36"/>
                    <a:pt x="25" y="39"/>
                    <a:pt x="21"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6">
            <a:extLst>
              <a:ext uri="{FF2B5EF4-FFF2-40B4-BE49-F238E27FC236}">
                <a16:creationId xmlns:a16="http://schemas.microsoft.com/office/drawing/2014/main" id="{72E08D27-22ED-43D9-BB31-264EE0197625}"/>
              </a:ext>
            </a:extLst>
          </p:cNvPr>
          <p:cNvGrpSpPr>
            <a:grpSpLocks noChangeAspect="1"/>
          </p:cNvGrpSpPr>
          <p:nvPr/>
        </p:nvGrpSpPr>
        <p:grpSpPr bwMode="auto">
          <a:xfrm>
            <a:off x="1334013" y="4305297"/>
            <a:ext cx="346710" cy="426720"/>
            <a:chOff x="5915" y="1466"/>
            <a:chExt cx="182" cy="224"/>
          </a:xfrm>
          <a:solidFill>
            <a:schemeClr val="accent1"/>
          </a:solidFill>
        </p:grpSpPr>
        <p:sp>
          <p:nvSpPr>
            <p:cNvPr id="19" name="Freeform 127">
              <a:extLst>
                <a:ext uri="{FF2B5EF4-FFF2-40B4-BE49-F238E27FC236}">
                  <a16:creationId xmlns:a16="http://schemas.microsoft.com/office/drawing/2014/main" id="{50CEF4AD-FB7B-4DCA-858E-F531D3858409}"/>
                </a:ext>
              </a:extLst>
            </p:cNvPr>
            <p:cNvSpPr>
              <a:spLocks/>
            </p:cNvSpPr>
            <p:nvPr/>
          </p:nvSpPr>
          <p:spPr bwMode="auto">
            <a:xfrm>
              <a:off x="5965" y="1524"/>
              <a:ext cx="82" cy="34"/>
            </a:xfrm>
            <a:custGeom>
              <a:avLst/>
              <a:gdLst>
                <a:gd name="T0" fmla="*/ 125 w 133"/>
                <a:gd name="T1" fmla="*/ 33 h 55"/>
                <a:gd name="T2" fmla="*/ 125 w 133"/>
                <a:gd name="T3" fmla="*/ 33 h 55"/>
                <a:gd name="T4" fmla="*/ 110 w 133"/>
                <a:gd name="T5" fmla="*/ 16 h 55"/>
                <a:gd name="T6" fmla="*/ 90 w 133"/>
                <a:gd name="T7" fmla="*/ 5 h 55"/>
                <a:gd name="T8" fmla="*/ 67 w 133"/>
                <a:gd name="T9" fmla="*/ 0 h 55"/>
                <a:gd name="T10" fmla="*/ 44 w 133"/>
                <a:gd name="T11" fmla="*/ 5 h 55"/>
                <a:gd name="T12" fmla="*/ 24 w 133"/>
                <a:gd name="T13" fmla="*/ 16 h 55"/>
                <a:gd name="T14" fmla="*/ 9 w 133"/>
                <a:gd name="T15" fmla="*/ 33 h 55"/>
                <a:gd name="T16" fmla="*/ 0 w 133"/>
                <a:gd name="T17" fmla="*/ 55 h 55"/>
                <a:gd name="T18" fmla="*/ 133 w 133"/>
                <a:gd name="T19" fmla="*/ 55 h 55"/>
                <a:gd name="T20" fmla="*/ 125 w 133"/>
                <a:gd name="T21"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5">
                  <a:moveTo>
                    <a:pt x="125" y="33"/>
                  </a:moveTo>
                  <a:lnTo>
                    <a:pt x="125" y="33"/>
                  </a:lnTo>
                  <a:cubicBezTo>
                    <a:pt x="121" y="26"/>
                    <a:pt x="116" y="21"/>
                    <a:pt x="110" y="16"/>
                  </a:cubicBezTo>
                  <a:cubicBezTo>
                    <a:pt x="104" y="11"/>
                    <a:pt x="97" y="7"/>
                    <a:pt x="90" y="5"/>
                  </a:cubicBezTo>
                  <a:cubicBezTo>
                    <a:pt x="83" y="2"/>
                    <a:pt x="75" y="0"/>
                    <a:pt x="67" y="0"/>
                  </a:cubicBezTo>
                  <a:cubicBezTo>
                    <a:pt x="59" y="0"/>
                    <a:pt x="51" y="2"/>
                    <a:pt x="44" y="5"/>
                  </a:cubicBezTo>
                  <a:cubicBezTo>
                    <a:pt x="36" y="7"/>
                    <a:pt x="30" y="11"/>
                    <a:pt x="24" y="16"/>
                  </a:cubicBezTo>
                  <a:cubicBezTo>
                    <a:pt x="18" y="21"/>
                    <a:pt x="13" y="26"/>
                    <a:pt x="9" y="33"/>
                  </a:cubicBezTo>
                  <a:cubicBezTo>
                    <a:pt x="5" y="40"/>
                    <a:pt x="2" y="47"/>
                    <a:pt x="0" y="55"/>
                  </a:cubicBezTo>
                  <a:lnTo>
                    <a:pt x="133" y="55"/>
                  </a:lnTo>
                  <a:cubicBezTo>
                    <a:pt x="132" y="47"/>
                    <a:pt x="129" y="40"/>
                    <a:pt x="125" y="33"/>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0" name="Freeform 128">
              <a:extLst>
                <a:ext uri="{FF2B5EF4-FFF2-40B4-BE49-F238E27FC236}">
                  <a16:creationId xmlns:a16="http://schemas.microsoft.com/office/drawing/2014/main" id="{2D837631-E7A2-47DC-9B2A-7B84B2D3EA4D}"/>
                </a:ext>
              </a:extLst>
            </p:cNvPr>
            <p:cNvSpPr>
              <a:spLocks/>
            </p:cNvSpPr>
            <p:nvPr/>
          </p:nvSpPr>
          <p:spPr bwMode="auto">
            <a:xfrm>
              <a:off x="5915" y="1574"/>
              <a:ext cx="182" cy="116"/>
            </a:xfrm>
            <a:custGeom>
              <a:avLst/>
              <a:gdLst>
                <a:gd name="T0" fmla="*/ 0 w 293"/>
                <a:gd name="T1" fmla="*/ 0 h 186"/>
                <a:gd name="T2" fmla="*/ 0 w 293"/>
                <a:gd name="T3" fmla="*/ 0 h 186"/>
                <a:gd name="T4" fmla="*/ 0 w 293"/>
                <a:gd name="T5" fmla="*/ 26 h 186"/>
                <a:gd name="T6" fmla="*/ 53 w 293"/>
                <a:gd name="T7" fmla="*/ 26 h 186"/>
                <a:gd name="T8" fmla="*/ 53 w 293"/>
                <a:gd name="T9" fmla="*/ 186 h 186"/>
                <a:gd name="T10" fmla="*/ 240 w 293"/>
                <a:gd name="T11" fmla="*/ 186 h 186"/>
                <a:gd name="T12" fmla="*/ 240 w 293"/>
                <a:gd name="T13" fmla="*/ 26 h 186"/>
                <a:gd name="T14" fmla="*/ 293 w 293"/>
                <a:gd name="T15" fmla="*/ 26 h 186"/>
                <a:gd name="T16" fmla="*/ 293 w 293"/>
                <a:gd name="T17" fmla="*/ 0 h 186"/>
                <a:gd name="T18" fmla="*/ 0 w 293"/>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186">
                  <a:moveTo>
                    <a:pt x="0" y="0"/>
                  </a:moveTo>
                  <a:lnTo>
                    <a:pt x="0" y="0"/>
                  </a:lnTo>
                  <a:lnTo>
                    <a:pt x="0" y="26"/>
                  </a:lnTo>
                  <a:lnTo>
                    <a:pt x="53" y="26"/>
                  </a:lnTo>
                  <a:lnTo>
                    <a:pt x="53" y="186"/>
                  </a:lnTo>
                  <a:lnTo>
                    <a:pt x="240" y="186"/>
                  </a:lnTo>
                  <a:lnTo>
                    <a:pt x="240" y="26"/>
                  </a:lnTo>
                  <a:lnTo>
                    <a:pt x="293" y="26"/>
                  </a:lnTo>
                  <a:lnTo>
                    <a:pt x="293" y="0"/>
                  </a:lnTo>
                  <a:lnTo>
                    <a:pt x="0" y="0"/>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21" name="Freeform 129">
              <a:extLst>
                <a:ext uri="{FF2B5EF4-FFF2-40B4-BE49-F238E27FC236}">
                  <a16:creationId xmlns:a16="http://schemas.microsoft.com/office/drawing/2014/main" id="{0AAAA74B-7D42-4A35-AD6A-FCE17A2D56D0}"/>
                </a:ext>
              </a:extLst>
            </p:cNvPr>
            <p:cNvSpPr>
              <a:spLocks/>
            </p:cNvSpPr>
            <p:nvPr/>
          </p:nvSpPr>
          <p:spPr bwMode="auto">
            <a:xfrm>
              <a:off x="5981" y="1466"/>
              <a:ext cx="50" cy="50"/>
            </a:xfrm>
            <a:custGeom>
              <a:avLst/>
              <a:gdLst>
                <a:gd name="T0" fmla="*/ 40 w 80"/>
                <a:gd name="T1" fmla="*/ 80 h 80"/>
                <a:gd name="T2" fmla="*/ 40 w 80"/>
                <a:gd name="T3" fmla="*/ 80 h 80"/>
                <a:gd name="T4" fmla="*/ 80 w 80"/>
                <a:gd name="T5" fmla="*/ 40 h 80"/>
                <a:gd name="T6" fmla="*/ 40 w 80"/>
                <a:gd name="T7" fmla="*/ 0 h 80"/>
                <a:gd name="T8" fmla="*/ 0 w 80"/>
                <a:gd name="T9" fmla="*/ 40 h 80"/>
                <a:gd name="T10" fmla="*/ 4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grpSp>
      <p:grpSp>
        <p:nvGrpSpPr>
          <p:cNvPr id="22" name="Group 4">
            <a:extLst>
              <a:ext uri="{FF2B5EF4-FFF2-40B4-BE49-F238E27FC236}">
                <a16:creationId xmlns:a16="http://schemas.microsoft.com/office/drawing/2014/main" id="{6B5CC929-314E-4336-B875-326E4F521AC0}"/>
              </a:ext>
            </a:extLst>
          </p:cNvPr>
          <p:cNvGrpSpPr>
            <a:grpSpLocks noChangeAspect="1"/>
          </p:cNvGrpSpPr>
          <p:nvPr/>
        </p:nvGrpSpPr>
        <p:grpSpPr bwMode="auto">
          <a:xfrm>
            <a:off x="1301080" y="5350013"/>
            <a:ext cx="412576" cy="412578"/>
            <a:chOff x="1037" y="1028"/>
            <a:chExt cx="175" cy="175"/>
          </a:xfrm>
          <a:solidFill>
            <a:schemeClr val="accent1"/>
          </a:solidFill>
        </p:grpSpPr>
        <p:sp>
          <p:nvSpPr>
            <p:cNvPr id="23" name="Freeform 5">
              <a:extLst>
                <a:ext uri="{FF2B5EF4-FFF2-40B4-BE49-F238E27FC236}">
                  <a16:creationId xmlns:a16="http://schemas.microsoft.com/office/drawing/2014/main" id="{B5AEC5A9-B203-4073-B52B-48EC101755DB}"/>
                </a:ext>
              </a:extLst>
            </p:cNvPr>
            <p:cNvSpPr>
              <a:spLocks/>
            </p:cNvSpPr>
            <p:nvPr/>
          </p:nvSpPr>
          <p:spPr bwMode="auto">
            <a:xfrm>
              <a:off x="1082" y="1073"/>
              <a:ext cx="114" cy="114"/>
            </a:xfrm>
            <a:custGeom>
              <a:avLst/>
              <a:gdLst>
                <a:gd name="T0" fmla="*/ 178 w 239"/>
                <a:gd name="T1" fmla="*/ 239 h 239"/>
                <a:gd name="T2" fmla="*/ 178 w 239"/>
                <a:gd name="T3" fmla="*/ 239 h 239"/>
                <a:gd name="T4" fmla="*/ 201 w 239"/>
                <a:gd name="T5" fmla="*/ 201 h 239"/>
                <a:gd name="T6" fmla="*/ 239 w 239"/>
                <a:gd name="T7" fmla="*/ 178 h 239"/>
                <a:gd name="T8" fmla="*/ 61 w 239"/>
                <a:gd name="T9" fmla="*/ 0 h 239"/>
                <a:gd name="T10" fmla="*/ 0 w 239"/>
                <a:gd name="T11" fmla="*/ 61 h 239"/>
                <a:gd name="T12" fmla="*/ 178 w 239"/>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239" h="239">
                  <a:moveTo>
                    <a:pt x="178" y="239"/>
                  </a:moveTo>
                  <a:lnTo>
                    <a:pt x="178" y="239"/>
                  </a:lnTo>
                  <a:cubicBezTo>
                    <a:pt x="183" y="224"/>
                    <a:pt x="191" y="211"/>
                    <a:pt x="201" y="201"/>
                  </a:cubicBezTo>
                  <a:cubicBezTo>
                    <a:pt x="212" y="190"/>
                    <a:pt x="225" y="182"/>
                    <a:pt x="239" y="178"/>
                  </a:cubicBezTo>
                  <a:lnTo>
                    <a:pt x="61" y="0"/>
                  </a:lnTo>
                  <a:lnTo>
                    <a:pt x="0" y="61"/>
                  </a:lnTo>
                  <a:lnTo>
                    <a:pt x="178" y="2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a:extLst>
                <a:ext uri="{FF2B5EF4-FFF2-40B4-BE49-F238E27FC236}">
                  <a16:creationId xmlns:a16="http://schemas.microsoft.com/office/drawing/2014/main" id="{7165CA87-55F0-435A-ADF0-B41838482950}"/>
                </a:ext>
              </a:extLst>
            </p:cNvPr>
            <p:cNvSpPr>
              <a:spLocks/>
            </p:cNvSpPr>
            <p:nvPr/>
          </p:nvSpPr>
          <p:spPr bwMode="auto">
            <a:xfrm>
              <a:off x="1059" y="1050"/>
              <a:ext cx="41" cy="41"/>
            </a:xfrm>
            <a:custGeom>
              <a:avLst/>
              <a:gdLst>
                <a:gd name="T0" fmla="*/ 25 w 86"/>
                <a:gd name="T1" fmla="*/ 86 h 86"/>
                <a:gd name="T2" fmla="*/ 25 w 86"/>
                <a:gd name="T3" fmla="*/ 86 h 86"/>
                <a:gd name="T4" fmla="*/ 86 w 86"/>
                <a:gd name="T5" fmla="*/ 25 h 86"/>
                <a:gd name="T6" fmla="*/ 61 w 86"/>
                <a:gd name="T7" fmla="*/ 0 h 86"/>
                <a:gd name="T8" fmla="*/ 0 w 86"/>
                <a:gd name="T9" fmla="*/ 61 h 86"/>
                <a:gd name="T10" fmla="*/ 25 w 86"/>
                <a:gd name="T11" fmla="*/ 86 h 86"/>
              </a:gdLst>
              <a:ahLst/>
              <a:cxnLst>
                <a:cxn ang="0">
                  <a:pos x="T0" y="T1"/>
                </a:cxn>
                <a:cxn ang="0">
                  <a:pos x="T2" y="T3"/>
                </a:cxn>
                <a:cxn ang="0">
                  <a:pos x="T4" y="T5"/>
                </a:cxn>
                <a:cxn ang="0">
                  <a:pos x="T6" y="T7"/>
                </a:cxn>
                <a:cxn ang="0">
                  <a:pos x="T8" y="T9"/>
                </a:cxn>
                <a:cxn ang="0">
                  <a:pos x="T10" y="T11"/>
                </a:cxn>
              </a:cxnLst>
              <a:rect l="0" t="0" r="r" b="b"/>
              <a:pathLst>
                <a:path w="86" h="86">
                  <a:moveTo>
                    <a:pt x="25" y="86"/>
                  </a:moveTo>
                  <a:lnTo>
                    <a:pt x="25" y="86"/>
                  </a:lnTo>
                  <a:lnTo>
                    <a:pt x="86" y="25"/>
                  </a:lnTo>
                  <a:lnTo>
                    <a:pt x="61" y="0"/>
                  </a:lnTo>
                  <a:lnTo>
                    <a:pt x="0" y="61"/>
                  </a:lnTo>
                  <a:lnTo>
                    <a:pt x="25" y="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5C660289-6B27-4A39-BB26-BDD1EBBDA793}"/>
                </a:ext>
              </a:extLst>
            </p:cNvPr>
            <p:cNvSpPr>
              <a:spLocks/>
            </p:cNvSpPr>
            <p:nvPr/>
          </p:nvSpPr>
          <p:spPr bwMode="auto">
            <a:xfrm>
              <a:off x="1037" y="1028"/>
              <a:ext cx="42" cy="42"/>
            </a:xfrm>
            <a:custGeom>
              <a:avLst/>
              <a:gdLst>
                <a:gd name="T0" fmla="*/ 8 w 88"/>
                <a:gd name="T1" fmla="*/ 68 h 87"/>
                <a:gd name="T2" fmla="*/ 8 w 88"/>
                <a:gd name="T3" fmla="*/ 68 h 87"/>
                <a:gd name="T4" fmla="*/ 17 w 88"/>
                <a:gd name="T5" fmla="*/ 78 h 87"/>
                <a:gd name="T6" fmla="*/ 27 w 88"/>
                <a:gd name="T7" fmla="*/ 87 h 87"/>
                <a:gd name="T8" fmla="*/ 88 w 88"/>
                <a:gd name="T9" fmla="*/ 26 h 87"/>
                <a:gd name="T10" fmla="*/ 78 w 88"/>
                <a:gd name="T11" fmla="*/ 16 h 87"/>
                <a:gd name="T12" fmla="*/ 69 w 88"/>
                <a:gd name="T13" fmla="*/ 8 h 87"/>
                <a:gd name="T14" fmla="*/ 57 w 88"/>
                <a:gd name="T15" fmla="*/ 2 h 87"/>
                <a:gd name="T16" fmla="*/ 44 w 88"/>
                <a:gd name="T17" fmla="*/ 0 h 87"/>
                <a:gd name="T18" fmla="*/ 27 w 88"/>
                <a:gd name="T19" fmla="*/ 3 h 87"/>
                <a:gd name="T20" fmla="*/ 13 w 88"/>
                <a:gd name="T21" fmla="*/ 13 h 87"/>
                <a:gd name="T22" fmla="*/ 4 w 88"/>
                <a:gd name="T23" fmla="*/ 26 h 87"/>
                <a:gd name="T24" fmla="*/ 0 w 88"/>
                <a:gd name="T25" fmla="*/ 43 h 87"/>
                <a:gd name="T26" fmla="*/ 2 w 88"/>
                <a:gd name="T27" fmla="*/ 57 h 87"/>
                <a:gd name="T28" fmla="*/ 8 w 88"/>
                <a:gd name="T2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87">
                  <a:moveTo>
                    <a:pt x="8" y="68"/>
                  </a:moveTo>
                  <a:lnTo>
                    <a:pt x="8" y="68"/>
                  </a:lnTo>
                  <a:cubicBezTo>
                    <a:pt x="11" y="71"/>
                    <a:pt x="14" y="75"/>
                    <a:pt x="17" y="78"/>
                  </a:cubicBezTo>
                  <a:cubicBezTo>
                    <a:pt x="20" y="81"/>
                    <a:pt x="23" y="84"/>
                    <a:pt x="27" y="87"/>
                  </a:cubicBezTo>
                  <a:lnTo>
                    <a:pt x="88" y="26"/>
                  </a:lnTo>
                  <a:cubicBezTo>
                    <a:pt x="85" y="23"/>
                    <a:pt x="81" y="20"/>
                    <a:pt x="78" y="16"/>
                  </a:cubicBezTo>
                  <a:cubicBezTo>
                    <a:pt x="75" y="13"/>
                    <a:pt x="72" y="10"/>
                    <a:pt x="69" y="8"/>
                  </a:cubicBezTo>
                  <a:cubicBezTo>
                    <a:pt x="65" y="5"/>
                    <a:pt x="61" y="3"/>
                    <a:pt x="57" y="2"/>
                  </a:cubicBezTo>
                  <a:cubicBezTo>
                    <a:pt x="54" y="0"/>
                    <a:pt x="49" y="0"/>
                    <a:pt x="44" y="0"/>
                  </a:cubicBezTo>
                  <a:cubicBezTo>
                    <a:pt x="38" y="0"/>
                    <a:pt x="32" y="1"/>
                    <a:pt x="27" y="3"/>
                  </a:cubicBezTo>
                  <a:cubicBezTo>
                    <a:pt x="22" y="5"/>
                    <a:pt x="17" y="9"/>
                    <a:pt x="13" y="13"/>
                  </a:cubicBezTo>
                  <a:cubicBezTo>
                    <a:pt x="9" y="17"/>
                    <a:pt x="6" y="21"/>
                    <a:pt x="4" y="26"/>
                  </a:cubicBezTo>
                  <a:cubicBezTo>
                    <a:pt x="1" y="32"/>
                    <a:pt x="0" y="37"/>
                    <a:pt x="0" y="43"/>
                  </a:cubicBezTo>
                  <a:cubicBezTo>
                    <a:pt x="0" y="48"/>
                    <a:pt x="1" y="53"/>
                    <a:pt x="2" y="57"/>
                  </a:cubicBezTo>
                  <a:cubicBezTo>
                    <a:pt x="4" y="61"/>
                    <a:pt x="6" y="65"/>
                    <a:pt x="8" y="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B3B23313-411D-476C-939F-DC75C01FF426}"/>
                </a:ext>
              </a:extLst>
            </p:cNvPr>
            <p:cNvSpPr>
              <a:spLocks/>
            </p:cNvSpPr>
            <p:nvPr/>
          </p:nvSpPr>
          <p:spPr bwMode="auto">
            <a:xfrm>
              <a:off x="1179" y="1170"/>
              <a:ext cx="33" cy="33"/>
            </a:xfrm>
            <a:custGeom>
              <a:avLst/>
              <a:gdLst>
                <a:gd name="T0" fmla="*/ 18 w 68"/>
                <a:gd name="T1" fmla="*/ 18 h 69"/>
                <a:gd name="T2" fmla="*/ 18 w 68"/>
                <a:gd name="T3" fmla="*/ 18 h 69"/>
                <a:gd name="T4" fmla="*/ 7 w 68"/>
                <a:gd name="T5" fmla="*/ 33 h 69"/>
                <a:gd name="T6" fmla="*/ 0 w 68"/>
                <a:gd name="T7" fmla="*/ 52 h 69"/>
                <a:gd name="T8" fmla="*/ 68 w 68"/>
                <a:gd name="T9" fmla="*/ 69 h 69"/>
                <a:gd name="T10" fmla="*/ 51 w 68"/>
                <a:gd name="T11" fmla="*/ 0 h 69"/>
                <a:gd name="T12" fmla="*/ 33 w 68"/>
                <a:gd name="T13" fmla="*/ 7 h 69"/>
                <a:gd name="T14" fmla="*/ 18 w 68"/>
                <a:gd name="T15" fmla="*/ 18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69">
                  <a:moveTo>
                    <a:pt x="18" y="18"/>
                  </a:moveTo>
                  <a:lnTo>
                    <a:pt x="18" y="18"/>
                  </a:lnTo>
                  <a:cubicBezTo>
                    <a:pt x="14" y="23"/>
                    <a:pt x="10" y="28"/>
                    <a:pt x="7" y="33"/>
                  </a:cubicBezTo>
                  <a:cubicBezTo>
                    <a:pt x="3" y="39"/>
                    <a:pt x="1" y="45"/>
                    <a:pt x="0" y="52"/>
                  </a:cubicBezTo>
                  <a:lnTo>
                    <a:pt x="68" y="69"/>
                  </a:lnTo>
                  <a:lnTo>
                    <a:pt x="51" y="0"/>
                  </a:lnTo>
                  <a:cubicBezTo>
                    <a:pt x="45" y="1"/>
                    <a:pt x="39" y="4"/>
                    <a:pt x="33" y="7"/>
                  </a:cubicBezTo>
                  <a:cubicBezTo>
                    <a:pt x="27" y="10"/>
                    <a:pt x="22" y="14"/>
                    <a:pt x="18"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 name="Group 136">
            <a:extLst>
              <a:ext uri="{FF2B5EF4-FFF2-40B4-BE49-F238E27FC236}">
                <a16:creationId xmlns:a16="http://schemas.microsoft.com/office/drawing/2014/main" id="{4D9E0927-356F-4B9B-9155-ACE4923A0A8B}"/>
              </a:ext>
            </a:extLst>
          </p:cNvPr>
          <p:cNvGrpSpPr>
            <a:grpSpLocks noChangeAspect="1"/>
          </p:cNvGrpSpPr>
          <p:nvPr/>
        </p:nvGrpSpPr>
        <p:grpSpPr bwMode="auto">
          <a:xfrm>
            <a:off x="1231315" y="3302002"/>
            <a:ext cx="552106" cy="385300"/>
            <a:chOff x="4157" y="2125"/>
            <a:chExt cx="235" cy="164"/>
          </a:xfrm>
          <a:solidFill>
            <a:schemeClr val="accent1"/>
          </a:solidFill>
        </p:grpSpPr>
        <p:sp>
          <p:nvSpPr>
            <p:cNvPr id="36" name="Freeform 137">
              <a:extLst>
                <a:ext uri="{FF2B5EF4-FFF2-40B4-BE49-F238E27FC236}">
                  <a16:creationId xmlns:a16="http://schemas.microsoft.com/office/drawing/2014/main" id="{2AAAA87F-E256-4344-B0DC-D17393FA0B9A}"/>
                </a:ext>
              </a:extLst>
            </p:cNvPr>
            <p:cNvSpPr>
              <a:spLocks noEditPoints="1"/>
            </p:cNvSpPr>
            <p:nvPr/>
          </p:nvSpPr>
          <p:spPr bwMode="auto">
            <a:xfrm>
              <a:off x="4157" y="2170"/>
              <a:ext cx="235" cy="119"/>
            </a:xfrm>
            <a:custGeom>
              <a:avLst/>
              <a:gdLst>
                <a:gd name="T0" fmla="*/ 239 w 378"/>
                <a:gd name="T1" fmla="*/ 48 h 192"/>
                <a:gd name="T2" fmla="*/ 239 w 378"/>
                <a:gd name="T3" fmla="*/ 48 h 192"/>
                <a:gd name="T4" fmla="*/ 167 w 378"/>
                <a:gd name="T5" fmla="*/ 48 h 192"/>
                <a:gd name="T6" fmla="*/ 167 w 378"/>
                <a:gd name="T7" fmla="*/ 24 h 192"/>
                <a:gd name="T8" fmla="*/ 239 w 378"/>
                <a:gd name="T9" fmla="*/ 24 h 192"/>
                <a:gd name="T10" fmla="*/ 239 w 378"/>
                <a:gd name="T11" fmla="*/ 48 h 192"/>
                <a:gd name="T12" fmla="*/ 239 w 378"/>
                <a:gd name="T13" fmla="*/ 96 h 192"/>
                <a:gd name="T14" fmla="*/ 239 w 378"/>
                <a:gd name="T15" fmla="*/ 96 h 192"/>
                <a:gd name="T16" fmla="*/ 167 w 378"/>
                <a:gd name="T17" fmla="*/ 96 h 192"/>
                <a:gd name="T18" fmla="*/ 167 w 378"/>
                <a:gd name="T19" fmla="*/ 72 h 192"/>
                <a:gd name="T20" fmla="*/ 239 w 378"/>
                <a:gd name="T21" fmla="*/ 72 h 192"/>
                <a:gd name="T22" fmla="*/ 239 w 378"/>
                <a:gd name="T23" fmla="*/ 96 h 192"/>
                <a:gd name="T24" fmla="*/ 215 w 378"/>
                <a:gd name="T25" fmla="*/ 144 h 192"/>
                <a:gd name="T26" fmla="*/ 215 w 378"/>
                <a:gd name="T27" fmla="*/ 144 h 192"/>
                <a:gd name="T28" fmla="*/ 167 w 378"/>
                <a:gd name="T29" fmla="*/ 144 h 192"/>
                <a:gd name="T30" fmla="*/ 167 w 378"/>
                <a:gd name="T31" fmla="*/ 120 h 192"/>
                <a:gd name="T32" fmla="*/ 215 w 378"/>
                <a:gd name="T33" fmla="*/ 120 h 192"/>
                <a:gd name="T34" fmla="*/ 215 w 378"/>
                <a:gd name="T35" fmla="*/ 144 h 192"/>
                <a:gd name="T36" fmla="*/ 143 w 378"/>
                <a:gd name="T37" fmla="*/ 168 h 192"/>
                <a:gd name="T38" fmla="*/ 143 w 378"/>
                <a:gd name="T39" fmla="*/ 168 h 192"/>
                <a:gd name="T40" fmla="*/ 23 w 378"/>
                <a:gd name="T41" fmla="*/ 168 h 192"/>
                <a:gd name="T42" fmla="*/ 23 w 378"/>
                <a:gd name="T43" fmla="*/ 24 h 192"/>
                <a:gd name="T44" fmla="*/ 143 w 378"/>
                <a:gd name="T45" fmla="*/ 24 h 192"/>
                <a:gd name="T46" fmla="*/ 143 w 378"/>
                <a:gd name="T47" fmla="*/ 168 h 192"/>
                <a:gd name="T48" fmla="*/ 378 w 378"/>
                <a:gd name="T49" fmla="*/ 0 h 192"/>
                <a:gd name="T50" fmla="*/ 378 w 378"/>
                <a:gd name="T51" fmla="*/ 0 h 192"/>
                <a:gd name="T52" fmla="*/ 0 w 378"/>
                <a:gd name="T53" fmla="*/ 0 h 192"/>
                <a:gd name="T54" fmla="*/ 0 w 378"/>
                <a:gd name="T55" fmla="*/ 192 h 192"/>
                <a:gd name="T56" fmla="*/ 378 w 378"/>
                <a:gd name="T57" fmla="*/ 192 h 192"/>
                <a:gd name="T58" fmla="*/ 378 w 378"/>
                <a:gd name="T5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8" h="192">
                  <a:moveTo>
                    <a:pt x="239" y="48"/>
                  </a:moveTo>
                  <a:lnTo>
                    <a:pt x="239" y="48"/>
                  </a:lnTo>
                  <a:lnTo>
                    <a:pt x="167" y="48"/>
                  </a:lnTo>
                  <a:lnTo>
                    <a:pt x="167" y="24"/>
                  </a:lnTo>
                  <a:lnTo>
                    <a:pt x="239" y="24"/>
                  </a:lnTo>
                  <a:lnTo>
                    <a:pt x="239" y="48"/>
                  </a:lnTo>
                  <a:close/>
                  <a:moveTo>
                    <a:pt x="239" y="96"/>
                  </a:moveTo>
                  <a:lnTo>
                    <a:pt x="239" y="96"/>
                  </a:lnTo>
                  <a:lnTo>
                    <a:pt x="167" y="96"/>
                  </a:lnTo>
                  <a:lnTo>
                    <a:pt x="167" y="72"/>
                  </a:lnTo>
                  <a:lnTo>
                    <a:pt x="239" y="72"/>
                  </a:lnTo>
                  <a:lnTo>
                    <a:pt x="239" y="96"/>
                  </a:lnTo>
                  <a:close/>
                  <a:moveTo>
                    <a:pt x="215" y="144"/>
                  </a:moveTo>
                  <a:lnTo>
                    <a:pt x="215" y="144"/>
                  </a:lnTo>
                  <a:lnTo>
                    <a:pt x="167" y="144"/>
                  </a:lnTo>
                  <a:lnTo>
                    <a:pt x="167" y="120"/>
                  </a:lnTo>
                  <a:lnTo>
                    <a:pt x="215" y="120"/>
                  </a:lnTo>
                  <a:lnTo>
                    <a:pt x="215" y="144"/>
                  </a:lnTo>
                  <a:close/>
                  <a:moveTo>
                    <a:pt x="143" y="168"/>
                  </a:moveTo>
                  <a:lnTo>
                    <a:pt x="143" y="168"/>
                  </a:lnTo>
                  <a:lnTo>
                    <a:pt x="23" y="168"/>
                  </a:lnTo>
                  <a:lnTo>
                    <a:pt x="23" y="24"/>
                  </a:lnTo>
                  <a:lnTo>
                    <a:pt x="143" y="24"/>
                  </a:lnTo>
                  <a:lnTo>
                    <a:pt x="143" y="168"/>
                  </a:lnTo>
                  <a:close/>
                  <a:moveTo>
                    <a:pt x="378" y="0"/>
                  </a:moveTo>
                  <a:lnTo>
                    <a:pt x="378" y="0"/>
                  </a:lnTo>
                  <a:lnTo>
                    <a:pt x="0" y="0"/>
                  </a:lnTo>
                  <a:lnTo>
                    <a:pt x="0" y="192"/>
                  </a:lnTo>
                  <a:lnTo>
                    <a:pt x="378" y="192"/>
                  </a:lnTo>
                  <a:lnTo>
                    <a:pt x="378" y="0"/>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sp>
          <p:nvSpPr>
            <p:cNvPr id="37" name="Freeform 138">
              <a:extLst>
                <a:ext uri="{FF2B5EF4-FFF2-40B4-BE49-F238E27FC236}">
                  <a16:creationId xmlns:a16="http://schemas.microsoft.com/office/drawing/2014/main" id="{E600CEFB-457E-454B-8308-511C1422D277}"/>
                </a:ext>
              </a:extLst>
            </p:cNvPr>
            <p:cNvSpPr>
              <a:spLocks/>
            </p:cNvSpPr>
            <p:nvPr/>
          </p:nvSpPr>
          <p:spPr bwMode="auto">
            <a:xfrm>
              <a:off x="4157" y="2125"/>
              <a:ext cx="235" cy="30"/>
            </a:xfrm>
            <a:custGeom>
              <a:avLst/>
              <a:gdLst>
                <a:gd name="T0" fmla="*/ 378 w 378"/>
                <a:gd name="T1" fmla="*/ 0 h 48"/>
                <a:gd name="T2" fmla="*/ 378 w 378"/>
                <a:gd name="T3" fmla="*/ 0 h 48"/>
                <a:gd name="T4" fmla="*/ 0 w 378"/>
                <a:gd name="T5" fmla="*/ 0 h 48"/>
                <a:gd name="T6" fmla="*/ 0 w 378"/>
                <a:gd name="T7" fmla="*/ 48 h 48"/>
                <a:gd name="T8" fmla="*/ 378 w 378"/>
                <a:gd name="T9" fmla="*/ 48 h 48"/>
                <a:gd name="T10" fmla="*/ 378 w 378"/>
                <a:gd name="T11" fmla="*/ 0 h 48"/>
              </a:gdLst>
              <a:ahLst/>
              <a:cxnLst>
                <a:cxn ang="0">
                  <a:pos x="T0" y="T1"/>
                </a:cxn>
                <a:cxn ang="0">
                  <a:pos x="T2" y="T3"/>
                </a:cxn>
                <a:cxn ang="0">
                  <a:pos x="T4" y="T5"/>
                </a:cxn>
                <a:cxn ang="0">
                  <a:pos x="T6" y="T7"/>
                </a:cxn>
                <a:cxn ang="0">
                  <a:pos x="T8" y="T9"/>
                </a:cxn>
                <a:cxn ang="0">
                  <a:pos x="T10" y="T11"/>
                </a:cxn>
              </a:cxnLst>
              <a:rect l="0" t="0" r="r" b="b"/>
              <a:pathLst>
                <a:path w="378" h="48">
                  <a:moveTo>
                    <a:pt x="378" y="0"/>
                  </a:moveTo>
                  <a:lnTo>
                    <a:pt x="378" y="0"/>
                  </a:lnTo>
                  <a:lnTo>
                    <a:pt x="0" y="0"/>
                  </a:lnTo>
                  <a:lnTo>
                    <a:pt x="0" y="48"/>
                  </a:lnTo>
                  <a:lnTo>
                    <a:pt x="378" y="48"/>
                  </a:lnTo>
                  <a:lnTo>
                    <a:pt x="378" y="0"/>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endParaRPr lang="en-US">
                <a:solidFill>
                  <a:srgbClr val="3C3C41"/>
                </a:solidFill>
                <a:latin typeface="Segoe UI"/>
              </a:endParaRPr>
            </a:p>
          </p:txBody>
        </p:sp>
      </p:grpSp>
      <p:sp>
        <p:nvSpPr>
          <p:cNvPr id="2" name="Title 1">
            <a:extLst>
              <a:ext uri="{FF2B5EF4-FFF2-40B4-BE49-F238E27FC236}">
                <a16:creationId xmlns:a16="http://schemas.microsoft.com/office/drawing/2014/main" id="{29DC417C-E89B-4C36-BAC8-E2AC56159A68}"/>
              </a:ext>
            </a:extLst>
          </p:cNvPr>
          <p:cNvSpPr>
            <a:spLocks noGrp="1"/>
          </p:cNvSpPr>
          <p:nvPr>
            <p:ph type="title"/>
          </p:nvPr>
        </p:nvSpPr>
        <p:spPr/>
        <p:txBody>
          <a:bodyPr/>
          <a:lstStyle/>
          <a:p>
            <a:r>
              <a:rPr lang="en-US" dirty="0"/>
              <a:t>Ways to prepare for certification</a:t>
            </a:r>
          </a:p>
        </p:txBody>
      </p:sp>
      <p:sp>
        <p:nvSpPr>
          <p:cNvPr id="3" name="TextBox 2">
            <a:extLst>
              <a:ext uri="{FF2B5EF4-FFF2-40B4-BE49-F238E27FC236}">
                <a16:creationId xmlns:a16="http://schemas.microsoft.com/office/drawing/2014/main" id="{C8C623BD-C32A-4668-BDED-E67BD358DF12}"/>
              </a:ext>
            </a:extLst>
          </p:cNvPr>
          <p:cNvSpPr txBox="1"/>
          <p:nvPr/>
        </p:nvSpPr>
        <p:spPr>
          <a:xfrm>
            <a:off x="893775" y="1120064"/>
            <a:ext cx="6978315" cy="307777"/>
          </a:xfrm>
          <a:prstGeom prst="rect">
            <a:avLst/>
          </a:prstGeom>
          <a:noFill/>
        </p:spPr>
        <p:txBody>
          <a:bodyPr wrap="square" lIns="0" tIns="0" rIns="0" bIns="0" rtlCol="0">
            <a:spAutoFit/>
          </a:bodyPr>
          <a:lstStyle/>
          <a:p>
            <a:r>
              <a:rPr lang="en-US" sz="2000">
                <a:gradFill>
                  <a:gsLst>
                    <a:gs pos="2917">
                      <a:schemeClr val="tx1"/>
                    </a:gs>
                    <a:gs pos="30000">
                      <a:schemeClr val="tx1"/>
                    </a:gs>
                  </a:gsLst>
                  <a:lin ang="5400000" scaled="0"/>
                </a:gradFill>
                <a:hlinkClick r:id="rId3"/>
              </a:rPr>
              <a:t>docs.microsoft.com/learn/certifications/exams/az-103</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4725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95833E-6 -2.59259E-6 L -0.05092 -0.00069 " pathEditMode="relative" rAng="0" ptsTypes="AA">
                                      <p:cBhvr>
                                        <p:cTn id="9" dur="750" spd="-100000" fill="hold"/>
                                        <p:tgtEl>
                                          <p:spTgt spid="4"/>
                                        </p:tgtEl>
                                        <p:attrNameLst>
                                          <p:attrName>ppt_x</p:attrName>
                                          <p:attrName>ppt_y</p:attrName>
                                        </p:attrNameLst>
                                      </p:cBhvr>
                                      <p:rCtr x="-2552" y="-46"/>
                                    </p:animMotion>
                                  </p:childTnLst>
                                </p:cTn>
                              </p:par>
                              <p:par>
                                <p:cTn id="10" presetID="10"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42" presetClass="path" presetSubtype="0" decel="100000" fill="hold" nodeType="withEffect">
                                  <p:stCondLst>
                                    <p:cond delay="0"/>
                                  </p:stCondLst>
                                  <p:childTnLst>
                                    <p:animMotion origin="layout" path="M -3.75E-6 4.07407E-6 L -0.05091 -0.0007 " pathEditMode="relative" rAng="0" ptsTypes="AA">
                                      <p:cBhvr>
                                        <p:cTn id="14" dur="750" spd="-100000" fill="hold"/>
                                        <p:tgtEl>
                                          <p:spTgt spid="34"/>
                                        </p:tgtEl>
                                        <p:attrNameLst>
                                          <p:attrName>ppt_x</p:attrName>
                                          <p:attrName>ppt_y</p:attrName>
                                        </p:attrNameLst>
                                      </p:cBhvr>
                                      <p:rCtr x="-2552" y="-46"/>
                                    </p:animMotion>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nodeType="withEffect">
                                  <p:stCondLst>
                                    <p:cond delay="0"/>
                                  </p:stCondLst>
                                  <p:childTnLst>
                                    <p:animMotion origin="layout" path="M -3.75E-6 -7.40741E-7 L -0.05091 -0.00069 " pathEditMode="relative" rAng="0" ptsTypes="AA">
                                      <p:cBhvr>
                                        <p:cTn id="19" dur="750" spd="-100000" fill="hold"/>
                                        <p:tgtEl>
                                          <p:spTgt spid="13"/>
                                        </p:tgtEl>
                                        <p:attrNameLst>
                                          <p:attrName>ppt_x</p:attrName>
                                          <p:attrName>ppt_y</p:attrName>
                                        </p:attrNameLst>
                                      </p:cBhvr>
                                      <p:rCtr x="-2552" y="-46"/>
                                    </p:animMotion>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nodeType="withEffect">
                                  <p:stCondLst>
                                    <p:cond delay="0"/>
                                  </p:stCondLst>
                                  <p:childTnLst>
                                    <p:animMotion origin="layout" path="M -3.75E-6 4.07407E-6 L -0.05091 -0.0007 " pathEditMode="relative" rAng="0" ptsTypes="AA">
                                      <p:cBhvr>
                                        <p:cTn id="24" dur="750" spd="-100000" fill="hold"/>
                                        <p:tgtEl>
                                          <p:spTgt spid="22"/>
                                        </p:tgtEl>
                                        <p:attrNameLst>
                                          <p:attrName>ppt_x</p:attrName>
                                          <p:attrName>ppt_y</p:attrName>
                                        </p:attrNameLst>
                                      </p:cBhvr>
                                      <p:rCtr x="-2552" y="-46"/>
                                    </p:animMotion>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42" presetClass="path" presetSubtype="0" decel="100000" fill="hold" nodeType="withEffect">
                                  <p:stCondLst>
                                    <p:cond delay="0"/>
                                  </p:stCondLst>
                                  <p:childTnLst>
                                    <p:animMotion origin="layout" path="M -3.75E-6 3.7037E-6 L -0.05091 -0.0007 " pathEditMode="relative" rAng="0" ptsTypes="AA">
                                      <p:cBhvr>
                                        <p:cTn id="29" dur="750" spd="-100000" fill="hold"/>
                                        <p:tgtEl>
                                          <p:spTgt spid="27"/>
                                        </p:tgtEl>
                                        <p:attrNameLst>
                                          <p:attrName>ppt_x</p:attrName>
                                          <p:attrName>ppt_y</p:attrName>
                                        </p:attrNameLst>
                                      </p:cBhvr>
                                      <p:rCtr x="-255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417C-E89B-4C36-BAC8-E2AC56159A68}"/>
              </a:ext>
            </a:extLst>
          </p:cNvPr>
          <p:cNvSpPr>
            <a:spLocks noGrp="1"/>
          </p:cNvSpPr>
          <p:nvPr>
            <p:ph type="title"/>
          </p:nvPr>
        </p:nvSpPr>
        <p:spPr/>
        <p:txBody>
          <a:bodyPr/>
          <a:lstStyle/>
          <a:p>
            <a:r>
              <a:rPr lang="en-US" dirty="0"/>
              <a:t>Tips and Tricks</a:t>
            </a:r>
          </a:p>
        </p:txBody>
      </p:sp>
      <p:graphicFrame>
        <p:nvGraphicFramePr>
          <p:cNvPr id="6" name="Diagram 5">
            <a:extLst>
              <a:ext uri="{FF2B5EF4-FFF2-40B4-BE49-F238E27FC236}">
                <a16:creationId xmlns:a16="http://schemas.microsoft.com/office/drawing/2014/main" id="{7010ADA5-5FA2-4C1F-B0EB-E6507689E6AC}"/>
              </a:ext>
            </a:extLst>
          </p:cNvPr>
          <p:cNvGraphicFramePr/>
          <p:nvPr>
            <p:extLst>
              <p:ext uri="{D42A27DB-BD31-4B8C-83A1-F6EECF244321}">
                <p14:modId xmlns:p14="http://schemas.microsoft.com/office/powerpoint/2010/main" val="3274994190"/>
              </p:ext>
            </p:extLst>
          </p:nvPr>
        </p:nvGraphicFramePr>
        <p:xfrm>
          <a:off x="1237822" y="854001"/>
          <a:ext cx="9709594" cy="600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2EAD858B-8612-4007-8863-FAF30D1BA10F}"/>
              </a:ext>
            </a:extLst>
          </p:cNvPr>
          <p:cNvSpPr txBox="1">
            <a:spLocks/>
          </p:cNvSpPr>
          <p:nvPr/>
        </p:nvSpPr>
        <p:spPr>
          <a:xfrm>
            <a:off x="584200" y="762000"/>
            <a:ext cx="9311122" cy="495520"/>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r>
              <a:rPr lang="en-US" sz="2800" dirty="0"/>
              <a:t>What is your methodology of study?</a:t>
            </a:r>
          </a:p>
        </p:txBody>
      </p:sp>
    </p:spTree>
    <p:extLst>
      <p:ext uri="{BB962C8B-B14F-4D97-AF65-F5344CB8AC3E}">
        <p14:creationId xmlns:p14="http://schemas.microsoft.com/office/powerpoint/2010/main" val="15749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dgm="http://schemas.openxmlformats.org/drawingml/2006/diagram">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417C-E89B-4C36-BAC8-E2AC56159A68}"/>
              </a:ext>
            </a:extLst>
          </p:cNvPr>
          <p:cNvSpPr>
            <a:spLocks noGrp="1"/>
          </p:cNvSpPr>
          <p:nvPr>
            <p:ph type="title"/>
          </p:nvPr>
        </p:nvSpPr>
        <p:spPr>
          <a:xfrm>
            <a:off x="584200" y="457200"/>
            <a:ext cx="11043990" cy="372410"/>
          </a:xfrm>
        </p:spPr>
        <p:txBody>
          <a:bodyPr/>
          <a:lstStyle/>
          <a:p>
            <a:r>
              <a:rPr lang="en-US"/>
              <a:t>Attend Exam Prep sessions available this week</a:t>
            </a:r>
          </a:p>
        </p:txBody>
      </p:sp>
      <p:graphicFrame>
        <p:nvGraphicFramePr>
          <p:cNvPr id="6" name="Table 5">
            <a:extLst>
              <a:ext uri="{FF2B5EF4-FFF2-40B4-BE49-F238E27FC236}">
                <a16:creationId xmlns:a16="http://schemas.microsoft.com/office/drawing/2014/main" id="{9B6C4CB8-5054-4EB8-A91A-4339C87424F6}"/>
              </a:ext>
            </a:extLst>
          </p:cNvPr>
          <p:cNvGraphicFramePr>
            <a:graphicFrameLocks noGrp="1"/>
          </p:cNvGraphicFramePr>
          <p:nvPr/>
        </p:nvGraphicFramePr>
        <p:xfrm>
          <a:off x="584199" y="1034220"/>
          <a:ext cx="10940143" cy="5245608"/>
        </p:xfrm>
        <a:graphic>
          <a:graphicData uri="http://schemas.openxmlformats.org/drawingml/2006/table">
            <a:tbl>
              <a:tblPr firstRow="1" bandRow="1">
                <a:effectLst>
                  <a:outerShdw blurRad="317500" dist="63500" dir="2700000" sx="101000" sy="101000" algn="ctr" rotWithShape="0">
                    <a:prstClr val="black">
                      <a:alpha val="25000"/>
                    </a:prstClr>
                  </a:outerShdw>
                </a:effectLst>
                <a:tableStyleId>{5C22544A-7EE6-4342-B048-85BDC9FD1C3A}</a:tableStyleId>
              </a:tblPr>
              <a:tblGrid>
                <a:gridCol w="6191097">
                  <a:extLst>
                    <a:ext uri="{9D8B030D-6E8A-4147-A177-3AD203B41FA5}">
                      <a16:colId xmlns:a16="http://schemas.microsoft.com/office/drawing/2014/main" val="1818623273"/>
                    </a:ext>
                  </a:extLst>
                </a:gridCol>
                <a:gridCol w="2449670">
                  <a:extLst>
                    <a:ext uri="{9D8B030D-6E8A-4147-A177-3AD203B41FA5}">
                      <a16:colId xmlns:a16="http://schemas.microsoft.com/office/drawing/2014/main" val="1877431932"/>
                    </a:ext>
                  </a:extLst>
                </a:gridCol>
                <a:gridCol w="2299376">
                  <a:extLst>
                    <a:ext uri="{9D8B030D-6E8A-4147-A177-3AD203B41FA5}">
                      <a16:colId xmlns:a16="http://schemas.microsoft.com/office/drawing/2014/main" val="3736268025"/>
                    </a:ext>
                  </a:extLst>
                </a:gridCol>
              </a:tblGrid>
              <a:tr h="365760">
                <a:tc>
                  <a:txBody>
                    <a:bodyPr/>
                    <a:lstStyle/>
                    <a:p>
                      <a:pPr marL="0" marR="0" algn="l" defTabSz="932742" rtl="0" eaLnBrk="1" latinLnBrk="0" hangingPunct="1">
                        <a:spcBef>
                          <a:spcPts val="0"/>
                        </a:spcBef>
                        <a:spcAft>
                          <a:spcPts val="0"/>
                        </a:spcAft>
                        <a:buNone/>
                      </a:pPr>
                      <a:r>
                        <a:rPr lang="en-US" sz="1300" b="1" kern="1200" dirty="0">
                          <a:gradFill>
                            <a:gsLst>
                              <a:gs pos="1250">
                                <a:schemeClr val="bg1"/>
                              </a:gs>
                              <a:gs pos="100000">
                                <a:schemeClr val="bg1"/>
                              </a:gs>
                            </a:gsLst>
                            <a:lin ang="5400000" scaled="0"/>
                          </a:gradFill>
                          <a:latin typeface="+mn-lt"/>
                          <a:ea typeface="+mn-ea"/>
                          <a:cs typeface="+mn-cs"/>
                        </a:rPr>
                        <a:t>Session Title</a:t>
                      </a:r>
                    </a:p>
                  </a:txBody>
                  <a:tcPr marL="137160" marR="137160" marT="91440" marB="9144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algn="l" defTabSz="932742" rtl="0" eaLnBrk="1" latinLnBrk="0" hangingPunct="1">
                        <a:spcBef>
                          <a:spcPts val="0"/>
                        </a:spcBef>
                        <a:spcAft>
                          <a:spcPts val="0"/>
                        </a:spcAft>
                        <a:buNone/>
                      </a:pPr>
                      <a:r>
                        <a:rPr lang="en-US" sz="1300" b="1" kern="1200" dirty="0">
                          <a:gradFill>
                            <a:gsLst>
                              <a:gs pos="1250">
                                <a:schemeClr val="bg1"/>
                              </a:gs>
                              <a:gs pos="100000">
                                <a:schemeClr val="bg1"/>
                              </a:gs>
                            </a:gsLst>
                            <a:lin ang="5400000" scaled="0"/>
                          </a:gradFill>
                          <a:latin typeface="+mn-lt"/>
                          <a:ea typeface="+mn-ea"/>
                          <a:cs typeface="+mn-cs"/>
                        </a:rPr>
                        <a:t>Presenter</a:t>
                      </a:r>
                    </a:p>
                  </a:txBody>
                  <a:tcPr marL="137160" marR="13716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algn="l" defTabSz="932742" rtl="0" eaLnBrk="1" latinLnBrk="0" hangingPunct="1">
                        <a:spcBef>
                          <a:spcPts val="0"/>
                        </a:spcBef>
                        <a:spcAft>
                          <a:spcPts val="0"/>
                        </a:spcAft>
                        <a:buNone/>
                      </a:pPr>
                      <a:r>
                        <a:rPr lang="en-US" sz="1300" b="1" kern="1200" dirty="0">
                          <a:gradFill>
                            <a:gsLst>
                              <a:gs pos="1250">
                                <a:schemeClr val="bg1"/>
                              </a:gs>
                              <a:gs pos="100000">
                                <a:schemeClr val="bg1"/>
                              </a:gs>
                            </a:gsLst>
                            <a:lin ang="5400000" scaled="0"/>
                          </a:gradFill>
                          <a:latin typeface="+mn-lt"/>
                          <a:ea typeface="+mn-ea"/>
                          <a:cs typeface="+mn-cs"/>
                        </a:rPr>
                        <a:t>Code</a:t>
                      </a:r>
                    </a:p>
                  </a:txBody>
                  <a:tcPr marL="137160" marR="13716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252161"/>
                  </a:ext>
                </a:extLst>
              </a:tr>
              <a:tr h="256032">
                <a:tc>
                  <a:txBody>
                    <a:bodyPr/>
                    <a:lstStyle/>
                    <a:p>
                      <a:pPr lvl="0"/>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Microsoft Certification 101</a:t>
                      </a:r>
                    </a:p>
                  </a:txBody>
                  <a:tcPr marL="137160" marR="28575" marT="18288" marB="18288" anchor="ctr">
                    <a:lnL w="12700" cmpd="sng">
                      <a:noFill/>
                    </a:lnL>
                    <a:lnR w="12700" cmpd="sng">
                      <a:noFill/>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l" defTabSz="932742" rtl="0" eaLnBrk="1" latinLnBrk="0" hangingPunct="1">
                        <a:lnSpc>
                          <a:spcPct val="97000"/>
                        </a:lnSpc>
                        <a:spcBef>
                          <a:spcPts val="0"/>
                        </a:spcBef>
                        <a:spcAft>
                          <a:spcPts val="0"/>
                        </a:spcAft>
                      </a:pPr>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Sudarshan Krishnamurthi</a:t>
                      </a:r>
                    </a:p>
                  </a:txBody>
                  <a:tcPr marL="137160" marR="28575" marT="18288" marB="18288" anchor="ctr">
                    <a:lnL w="12700" cmpd="sng">
                      <a:noFill/>
                    </a:lnL>
                    <a:lnR w="12700" cmpd="sng">
                      <a:noFill/>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BRK1053</a:t>
                      </a:r>
                    </a:p>
                  </a:txBody>
                  <a:tcPr marL="6350" marR="6350" marT="6350" anchor="b">
                    <a:lnL w="12700" cmpd="sng">
                      <a:noFill/>
                    </a:lnL>
                    <a:lnR w="12700" cmpd="sng">
                      <a:noFill/>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9296155"/>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AI-100: Designing and Implementing an Azure AI Solution</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Glenn Morris</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BRK3197</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75855276"/>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AZ-103: Microsoft Azure Administrator</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Josue Vidal</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BRK3201</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9927022"/>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AZ-203: Developing Solutions for Microsoft Azure</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Mike Pfeiffer</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BRK1046</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58056951"/>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AZ-300: Microsoft Azure Architect Technologies</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Tiago Costa</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BRK3200</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794720"/>
                  </a:ext>
                </a:extLst>
              </a:tr>
              <a:tr h="256032">
                <a:tc>
                  <a:txBody>
                    <a:bodyPr/>
                    <a:lstStyle/>
                    <a:p>
                      <a:pPr marL="0" marR="0">
                        <a:lnSpc>
                          <a:spcPct val="97000"/>
                        </a:lnSpc>
                        <a:spcBef>
                          <a:spcPts val="0"/>
                        </a:spcBef>
                        <a:spcAft>
                          <a:spcPts val="0"/>
                        </a:spcAft>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AZ-301 Microsoft Azure Architect Design</a:t>
                      </a:r>
                      <a:endParaRPr lang="en-US" sz="1100" b="0" i="0" u="none" strike="noStrike" kern="1200">
                        <a:gradFill>
                          <a:gsLst>
                            <a:gs pos="2917">
                              <a:schemeClr val="tx1"/>
                            </a:gs>
                            <a:gs pos="30000">
                              <a:schemeClr val="tx1"/>
                            </a:gs>
                          </a:gsLst>
                          <a:lin ang="5400000" scaled="0"/>
                        </a:gradFill>
                        <a:effectLst/>
                        <a:latin typeface="Segoe UI" panose="020B0502040204020203" pitchFamily="34" charset="0"/>
                        <a:ea typeface="+mn-ea"/>
                        <a:cs typeface="Segoe UI" panose="020B0502040204020203" pitchFamily="34" charset="0"/>
                      </a:endParaRP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Tim Warner</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BRK3276</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30287959"/>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AZ-400: Microsoft Azure DevOps Solutions</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Dwight Goins</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BRK4012</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546910"/>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AZ-500: Microsoft Azure Security Technologies</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Gareth Jones</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BRK3277</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63660694"/>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AZ-900: Microsoft Azure Fundamentals</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Tim Warner</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BRK1047</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0309824"/>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DP-100: Designing and Implementing a Data Science Solution on Azure</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Glenn Morris</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BRK1050</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52644677"/>
                  </a:ext>
                </a:extLst>
              </a:tr>
              <a:tr h="256032">
                <a:tc>
                  <a:txBody>
                    <a:bodyPr/>
                    <a:lstStyle/>
                    <a:p>
                      <a:pPr marL="0" marR="0" lvl="0" indent="0" algn="l" defTabSz="932742"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DP-200: Implementing an Azure Data Solution</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Dwight Goins</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BRK1051</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552726"/>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DP-201: Designing an Azure Data Solution</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Armando Lacerda</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BRK2155</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38408514"/>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MB-200: Microsoft Power Platform + Dynamics 365 Core</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Julian Sharp</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BRK2156</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327756"/>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MB-900: Microsoft Dynamics 365 Fundamentals </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Sarah </a:t>
                      </a:r>
                      <a:r>
                        <a:rPr kumimoji="0" lang="en-US" sz="1100" b="0" i="0" u="none" strike="noStrike" kern="1200" cap="none" spc="0" normalizeH="0" baseline="0" err="1">
                          <a:ln>
                            <a:noFill/>
                          </a:ln>
                          <a:gradFill>
                            <a:gsLst>
                              <a:gs pos="2917">
                                <a:schemeClr val="tx1"/>
                              </a:gs>
                              <a:gs pos="30000">
                                <a:schemeClr val="tx1"/>
                              </a:gs>
                            </a:gsLst>
                            <a:lin ang="5400000" scaled="0"/>
                          </a:gradFill>
                          <a:effectLst/>
                          <a:uLnTx/>
                          <a:uFillTx/>
                          <a:latin typeface="+mn-lt"/>
                          <a:ea typeface="+mn-ea"/>
                          <a:cs typeface="+mn-cs"/>
                        </a:rPr>
                        <a:t>Jelenik</a:t>
                      </a:r>
                      <a:endPar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endParaRP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BRK1102</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68403093"/>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MD-100: Windows 10</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Andrew Bettany</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BRK2154</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5978324"/>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MS-100: Microsoft 365 Identity and Services</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Ed Baker</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BRK2157</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76192739"/>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MS-101: Microsoft 365 Mobility and Security</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Ed Baker</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BRK1052</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7764655"/>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MS-700: Managing Microsoft Teams</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Jenny Chen</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15888" lvl="0" indent="0" algn="l" defTabSz="932742" rtl="0" eaLnBrk="1" fontAlgn="b" latinLnBrk="0" hangingPunct="1"/>
                      <a:r>
                        <a:rPr kumimoji="0" lang="en-US" sz="1100" b="0" i="0" u="none" strike="noStrike" kern="1200" cap="none" spc="0" normalizeH="0" baseline="0" dirty="0">
                          <a:ln>
                            <a:noFill/>
                          </a:ln>
                          <a:gradFill>
                            <a:gsLst>
                              <a:gs pos="2917">
                                <a:schemeClr val="tx1"/>
                              </a:gs>
                              <a:gs pos="30000">
                                <a:schemeClr val="tx1"/>
                              </a:gs>
                            </a:gsLst>
                            <a:lin ang="5400000" scaled="0"/>
                          </a:gradFill>
                          <a:effectLst/>
                          <a:uLnTx/>
                          <a:uFillTx/>
                          <a:latin typeface="+mn-lt"/>
                          <a:ea typeface="+mn-ea"/>
                          <a:cs typeface="+mn-cs"/>
                        </a:rPr>
                        <a:t>BRK1106</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8517468"/>
                  </a:ext>
                </a:extLst>
              </a:tr>
              <a:tr h="2560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chemeClr val="tx1"/>
                              </a:gs>
                              <a:gs pos="30000">
                                <a:schemeClr val="tx1"/>
                              </a:gs>
                            </a:gsLst>
                            <a:lin ang="5400000" scaled="0"/>
                          </a:gradFill>
                          <a:effectLst/>
                          <a:uLnTx/>
                          <a:uFillTx/>
                          <a:latin typeface="+mn-lt"/>
                          <a:ea typeface="+mn-ea"/>
                          <a:cs typeface="+mn-cs"/>
                        </a:rPr>
                        <a:t>Exam Prep | MS-900: Microsoft 365 Fundamentals</a:t>
                      </a:r>
                    </a:p>
                  </a:txBody>
                  <a:tcPr marL="137160" marR="28575" marT="18288" marB="18288"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a:ln>
                            <a:noFill/>
                          </a:ln>
                          <a:gradFill>
                            <a:gsLst>
                              <a:gs pos="2917">
                                <a:schemeClr val="tx1"/>
                              </a:gs>
                              <a:gs pos="30000">
                                <a:schemeClr val="tx1"/>
                              </a:gs>
                            </a:gsLst>
                            <a:lin ang="5400000" scaled="0"/>
                          </a:gradFill>
                          <a:effectLst/>
                          <a:uLnTx/>
                          <a:uFillTx/>
                          <a:latin typeface="+mn-lt"/>
                          <a:ea typeface="+mn-ea"/>
                          <a:cs typeface="+mn-cs"/>
                        </a:rPr>
                        <a:t>Mark O'Shea</a:t>
                      </a:r>
                    </a:p>
                  </a:txBody>
                  <a:tcPr marL="6350" marR="6350" marT="6350" marB="0"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15888" lvl="0" indent="0" algn="l" defTabSz="932742" rtl="0" eaLnBrk="1" fontAlgn="b" latinLnBrk="0" hangingPunct="1"/>
                      <a:r>
                        <a:rPr kumimoji="0" lang="en-US" sz="1100" b="0" i="0" u="none" strike="noStrike" kern="1200" cap="none" spc="0" normalizeH="0" baseline="0" dirty="0">
                          <a:ln>
                            <a:noFill/>
                          </a:ln>
                          <a:gradFill>
                            <a:gsLst>
                              <a:gs pos="2917">
                                <a:schemeClr val="tx1"/>
                              </a:gs>
                              <a:gs pos="30000">
                                <a:schemeClr val="tx1"/>
                              </a:gs>
                            </a:gsLst>
                            <a:lin ang="5400000" scaled="0"/>
                          </a:gradFill>
                          <a:effectLst/>
                          <a:uLnTx/>
                          <a:uFillTx/>
                          <a:latin typeface="+mn-lt"/>
                          <a:ea typeface="+mn-ea"/>
                          <a:cs typeface="+mn-cs"/>
                        </a:rPr>
                        <a:t>BRK1048</a:t>
                      </a:r>
                    </a:p>
                  </a:txBody>
                  <a:tcPr marL="6350" marR="6350" marT="6350" anchor="b">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7600636"/>
                  </a:ext>
                </a:extLst>
              </a:tr>
            </a:tbl>
          </a:graphicData>
        </a:graphic>
      </p:graphicFrame>
    </p:spTree>
    <p:extLst>
      <p:ext uri="{BB962C8B-B14F-4D97-AF65-F5344CB8AC3E}">
        <p14:creationId xmlns:p14="http://schemas.microsoft.com/office/powerpoint/2010/main" val="348866922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A147-16CC-485F-8A33-4B15E29E0457}"/>
              </a:ext>
            </a:extLst>
          </p:cNvPr>
          <p:cNvSpPr>
            <a:spLocks noGrp="1"/>
          </p:cNvSpPr>
          <p:nvPr>
            <p:ph type="title"/>
          </p:nvPr>
        </p:nvSpPr>
        <p:spPr>
          <a:xfrm>
            <a:off x="5915433" y="457200"/>
            <a:ext cx="5691350" cy="553998"/>
          </a:xfrm>
        </p:spPr>
        <p:txBody>
          <a:bodyPr/>
          <a:lstStyle/>
          <a:p>
            <a:r>
              <a:rPr lang="en-US" dirty="0"/>
              <a:t>Please evaluate this session</a:t>
            </a:r>
            <a:br>
              <a:rPr lang="en-US" dirty="0"/>
            </a:br>
            <a:r>
              <a:rPr lang="en-US" sz="2000" spc="0" dirty="0"/>
              <a:t>Your feedback is important to us!</a:t>
            </a:r>
          </a:p>
        </p:txBody>
      </p:sp>
      <p:sp>
        <p:nvSpPr>
          <p:cNvPr id="6" name="TextBox 5">
            <a:extLst>
              <a:ext uri="{FF2B5EF4-FFF2-40B4-BE49-F238E27FC236}">
                <a16:creationId xmlns:a16="http://schemas.microsoft.com/office/drawing/2014/main" id="{46D58CA2-6422-4E7A-BB92-6A3B521D92EA}"/>
              </a:ext>
            </a:extLst>
          </p:cNvPr>
          <p:cNvSpPr txBox="1"/>
          <p:nvPr/>
        </p:nvSpPr>
        <p:spPr>
          <a:xfrm>
            <a:off x="5915433" y="2017713"/>
            <a:ext cx="5843580" cy="3005951"/>
          </a:xfrm>
          <a:prstGeom prst="rect">
            <a:avLst/>
          </a:prstGeom>
          <a:noFill/>
        </p:spPr>
        <p:txBody>
          <a:bodyPr wrap="square" lIns="0" tIns="0" rIns="0" bIns="0" rtlCol="0">
            <a:spAutoFit/>
          </a:bodyPr>
          <a:lstStyle/>
          <a:p>
            <a:pPr marL="0" marR="0" lvl="0" indent="0" algn="l" defTabSz="932742" rtl="0" eaLnBrk="1" fontAlgn="auto" latinLnBrk="0" hangingPunct="1">
              <a:lnSpc>
                <a:spcPct val="95000"/>
              </a:lnSpc>
              <a:spcBef>
                <a:spcPct val="20000"/>
              </a:spcBef>
              <a:spcAft>
                <a:spcPts val="0"/>
              </a:spcAft>
              <a:buClrTx/>
              <a:buSzPct val="90000"/>
              <a:buFontTx/>
              <a:buNone/>
              <a:tabLst/>
              <a:defRPr/>
            </a:pP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Please evaluate this session through </a:t>
            </a:r>
            <a:r>
              <a:rPr kumimoji="0" lang="en-US" sz="2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MyEvaluations</a:t>
            </a: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on the mobile app or website.</a:t>
            </a:r>
          </a:p>
          <a:p>
            <a:pPr marL="0" marR="0" lvl="0" indent="0" algn="l" defTabSz="932742" rtl="0" eaLnBrk="1" fontAlgn="auto" latinLnBrk="0" hangingPunct="1">
              <a:lnSpc>
                <a:spcPct val="95000"/>
              </a:lnSpc>
              <a:spcBef>
                <a:spcPts val="960"/>
              </a:spcBef>
              <a:spcAft>
                <a:spcPts val="0"/>
              </a:spcAft>
              <a:buClrTx/>
              <a:buSzPct val="90000"/>
              <a:buFontTx/>
              <a:buNone/>
              <a:tabLst/>
              <a:defRPr/>
            </a:pPr>
            <a:r>
              <a:rPr kumimoji="0" lang="en-US" sz="20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t>Download the app:</a:t>
            </a:r>
            <a:br>
              <a:rPr kumimoji="0" lang="en-US" sz="20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br>
            <a:r>
              <a:rPr kumimoji="0" lang="en-US" sz="1765" b="0" i="0" u="sng" strike="noStrike" kern="1200" cap="none" spc="0" normalizeH="0" baseline="0" noProof="0" dirty="0">
                <a:ln>
                  <a:noFill/>
                </a:ln>
                <a:solidFill>
                  <a:srgbClr val="000000"/>
                </a:solidFill>
                <a:effectLst/>
                <a:uLnTx/>
                <a:uFillTx/>
                <a:latin typeface="Segoe UI"/>
                <a:ea typeface="+mn-ea"/>
                <a:cs typeface="+mn-cs"/>
                <a:hlinkClick r:id="rId2"/>
              </a:rPr>
              <a:t>https://aka.ms/ignite.mobileapp</a:t>
            </a: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32742" rtl="0" eaLnBrk="1" fontAlgn="auto" latinLnBrk="0" hangingPunct="1">
              <a:lnSpc>
                <a:spcPct val="95000"/>
              </a:lnSpc>
              <a:spcBef>
                <a:spcPts val="960"/>
              </a:spcBef>
              <a:spcAft>
                <a:spcPts val="0"/>
              </a:spcAft>
              <a:buClrTx/>
              <a:buSzPct val="90000"/>
              <a:buFontTx/>
              <a:buNone/>
              <a:tabLst/>
              <a:defRPr/>
            </a:pPr>
            <a:r>
              <a:rPr kumimoji="0" lang="en-US" sz="20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t>Go to the website:</a:t>
            </a:r>
            <a:br>
              <a:rPr kumimoji="0" lang="en-US" sz="20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br>
            <a:r>
              <a:rPr kumimoji="0" lang="en-US" sz="1765" b="0" i="0" u="sng" strike="noStrike" kern="1200" cap="none" spc="0" normalizeH="0" baseline="0" noProof="0" dirty="0">
                <a:ln>
                  <a:noFill/>
                </a:ln>
                <a:solidFill>
                  <a:srgbClr val="000000"/>
                </a:solidFill>
                <a:effectLst/>
                <a:uLnTx/>
                <a:uFillTx/>
                <a:latin typeface="Segoe UI"/>
                <a:ea typeface="+mn-ea"/>
                <a:cs typeface="+mn-cs"/>
                <a:hlinkClick r:id="rId3"/>
              </a:rPr>
              <a:t>https://myignite.techcommunity.microsoft.com/evaluations</a:t>
            </a: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32742" rtl="0" eaLnBrk="1" fontAlgn="auto" latinLnBrk="0" hangingPunct="1">
              <a:lnSpc>
                <a:spcPct val="95000"/>
              </a:lnSpc>
              <a:spcBef>
                <a:spcPts val="960"/>
              </a:spcBef>
              <a:spcAft>
                <a:spcPts val="0"/>
              </a:spcAft>
              <a:buClrTx/>
              <a:buSzPct val="90000"/>
              <a:buFontTx/>
              <a:buNone/>
              <a:tabLst/>
              <a:defRPr/>
            </a:pPr>
            <a:endParaRPr kumimoji="0" lang="en-US" sz="20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p:txBody>
      </p:sp>
      <p:pic>
        <p:nvPicPr>
          <p:cNvPr id="11" name="Picture 10" descr="Woman holds a phone with an open Microsoft Ignite App">
            <a:extLst>
              <a:ext uri="{FF2B5EF4-FFF2-40B4-BE49-F238E27FC236}">
                <a16:creationId xmlns:a16="http://schemas.microsoft.com/office/drawing/2014/main" id="{D3D6A862-1C02-4CC0-8137-28AF45758EB5}"/>
              </a:ext>
            </a:extLst>
          </p:cNvPr>
          <p:cNvPicPr>
            <a:picLocks noChangeAspect="1"/>
          </p:cNvPicPr>
          <p:nvPr/>
        </p:nvPicPr>
        <p:blipFill rotWithShape="1">
          <a:blip r:embed="rId4"/>
          <a:srcRect l="10614" r="4207"/>
          <a:stretch/>
        </p:blipFill>
        <p:spPr>
          <a:xfrm>
            <a:off x="0" y="0"/>
            <a:ext cx="5342119" cy="6858000"/>
          </a:xfrm>
          <a:prstGeom prst="rect">
            <a:avLst/>
          </a:prstGeom>
        </p:spPr>
      </p:pic>
    </p:spTree>
    <p:extLst>
      <p:ext uri="{BB962C8B-B14F-4D97-AF65-F5344CB8AC3E}">
        <p14:creationId xmlns:p14="http://schemas.microsoft.com/office/powerpoint/2010/main" val="737796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5" presetClass="path" presetSubtype="0" decel="100000" fill="hold" grpId="1" nodeType="withEffect">
                                  <p:stCondLst>
                                    <p:cond delay="200"/>
                                  </p:stCondLst>
                                  <p:childTnLst>
                                    <p:animMotion origin="layout" path="M 1.38778E-17 -3.7037E-6 L 1.38778E-17 0.01505 " pathEditMode="relative" rAng="0" ptsTypes="AA">
                                      <p:cBhvr>
                                        <p:cTn id="9" dur="500" spd="-100000" fill="hold"/>
                                        <p:tgtEl>
                                          <p:spTgt spid="2"/>
                                        </p:tgtEl>
                                        <p:attrNameLst>
                                          <p:attrName>ppt_x</p:attrName>
                                          <p:attrName>ppt_y</p:attrName>
                                        </p:attrNameLst>
                                      </p:cBhvr>
                                      <p:rCtr x="0" y="741"/>
                                    </p:animMotion>
                                  </p:childTnLst>
                                </p:cTn>
                              </p:par>
                              <p:par>
                                <p:cTn id="10" presetID="10"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5" presetClass="path" presetSubtype="0" decel="100000" fill="hold" grpId="1" nodeType="withEffect">
                                  <p:stCondLst>
                                    <p:cond delay="200"/>
                                  </p:stCondLst>
                                  <p:childTnLst>
                                    <p:animMotion origin="layout" path="M 2.77556E-17 -1.48148E-6 L 0.00768 -1.48148E-6 " pathEditMode="relative" rAng="0" ptsTypes="AA">
                                      <p:cBhvr>
                                        <p:cTn id="14" dur="500" spd="-100000" fill="hold"/>
                                        <p:tgtEl>
                                          <p:spTgt spid="6"/>
                                        </p:tgtEl>
                                        <p:attrNameLst>
                                          <p:attrName>ppt_x</p:attrName>
                                          <p:attrName>ppt_y</p:attrName>
                                        </p:attrNameLst>
                                      </p:cBhvr>
                                      <p:rCtr x="3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43998A-6C7B-4ED8-99B4-51752034658F}"/>
              </a:ext>
            </a:extLst>
          </p:cNvPr>
          <p:cNvSpPr/>
          <p:nvPr/>
        </p:nvSpPr>
        <p:spPr>
          <a:xfrm>
            <a:off x="293687" y="292099"/>
            <a:ext cx="11604625" cy="6272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Content Placeholder 4">
            <a:extLst>
              <a:ext uri="{FF2B5EF4-FFF2-40B4-BE49-F238E27FC236}">
                <a16:creationId xmlns:a16="http://schemas.microsoft.com/office/drawing/2014/main" id="{6408F6BF-BE4D-4416-9E51-58B172486521}"/>
              </a:ext>
            </a:extLst>
          </p:cNvPr>
          <p:cNvSpPr>
            <a:spLocks noGrp="1"/>
          </p:cNvSpPr>
          <p:nvPr>
            <p:ph idx="4294967295"/>
          </p:nvPr>
        </p:nvSpPr>
        <p:spPr>
          <a:xfrm>
            <a:off x="5813425" y="963613"/>
            <a:ext cx="6378575" cy="4930775"/>
          </a:xfrm>
        </p:spPr>
        <p:txBody>
          <a:bodyPr anchor="ctr">
            <a:normAutofit/>
          </a:bodyPr>
          <a:lstStyle/>
          <a:p>
            <a:pPr marL="0" indent="0">
              <a:buNone/>
            </a:pPr>
            <a:r>
              <a:rPr lang="en-US" sz="2400" dirty="0">
                <a:latin typeface="Segoe UI Semibold" panose="020B0702040204020203" pitchFamily="34" charset="0"/>
                <a:cs typeface="Segoe UI Semibold" panose="020B0702040204020203" pitchFamily="34" charset="0"/>
              </a:rPr>
              <a:t>Visit</a:t>
            </a:r>
            <a:r>
              <a:rPr lang="en-US" sz="2000" dirty="0">
                <a:latin typeface="Segoe UI Semibold" panose="020B0702040204020203" pitchFamily="34" charset="0"/>
                <a:cs typeface="Segoe UI Semibold" panose="020B0702040204020203" pitchFamily="34" charset="0"/>
              </a:rPr>
              <a:t> </a:t>
            </a:r>
            <a:r>
              <a:rPr lang="en-US" sz="2400" u="sng" dirty="0">
                <a:latin typeface="Segoe UI Semibold" panose="020B0702040204020203" pitchFamily="34" charset="0"/>
                <a:cs typeface="Segoe UI Semibold" panose="020B0702040204020203" pitchFamily="34" charset="0"/>
              </a:rPr>
              <a:t>aka.ms/MicrosoftIgnite2019/BRK3201</a:t>
            </a:r>
          </a:p>
          <a:p>
            <a:pPr marL="0" indent="0">
              <a:buNone/>
            </a:pPr>
            <a:endParaRPr lang="en-US" sz="2400" u="sng" dirty="0">
              <a:latin typeface="Segoe UI Semibold" panose="020B0702040204020203" pitchFamily="34" charset="0"/>
              <a:cs typeface="Segoe UI Semibold" panose="020B0702040204020203" pitchFamily="34" charset="0"/>
            </a:endParaRPr>
          </a:p>
          <a:p>
            <a:pPr>
              <a:buFont typeface="Wingdings" panose="05000000000000000000" pitchFamily="2" charset="2"/>
              <a:buChar char="ü"/>
            </a:pPr>
            <a:r>
              <a:rPr lang="en-US" sz="2000" dirty="0"/>
              <a:t>Download slides and resources</a:t>
            </a:r>
          </a:p>
          <a:p>
            <a:pPr>
              <a:buFont typeface="Wingdings" panose="05000000000000000000" pitchFamily="2" charset="2"/>
              <a:buChar char="ü"/>
            </a:pPr>
            <a:r>
              <a:rPr lang="en-US" sz="2000" dirty="0"/>
              <a:t>Access session recordings in 48 hours</a:t>
            </a:r>
          </a:p>
          <a:p>
            <a:pPr lvl="0">
              <a:buFont typeface="Wingdings" panose="05000000000000000000" pitchFamily="2" charset="2"/>
              <a:buChar char="ü"/>
            </a:pPr>
            <a:r>
              <a:rPr lang="en-US" sz="2000" dirty="0"/>
              <a:t>Ask questions &amp; continue the conversation</a:t>
            </a:r>
          </a:p>
          <a:p>
            <a:endParaRPr lang="en-US" sz="2000" dirty="0"/>
          </a:p>
        </p:txBody>
      </p:sp>
      <p:sp>
        <p:nvSpPr>
          <p:cNvPr id="7" name="Title 3">
            <a:extLst>
              <a:ext uri="{FF2B5EF4-FFF2-40B4-BE49-F238E27FC236}">
                <a16:creationId xmlns:a16="http://schemas.microsoft.com/office/drawing/2014/main" id="{98FD4BE6-D695-4D2D-B1DA-9FD0B2DCB500}"/>
              </a:ext>
            </a:extLst>
          </p:cNvPr>
          <p:cNvSpPr txBox="1">
            <a:spLocks/>
          </p:cNvSpPr>
          <p:nvPr/>
        </p:nvSpPr>
        <p:spPr>
          <a:xfrm>
            <a:off x="1042988" y="2115757"/>
            <a:ext cx="3965575" cy="2200211"/>
          </a:xfrm>
          <a:prstGeom prst="rect">
            <a:avLst/>
          </a:prstGeom>
        </p:spPr>
        <p:txBody>
          <a:bodyPr vert="horz" wrap="square" lIns="0" tIns="0" rIns="0" bIns="0" rtlCol="0" anchor="ctr" anchorCtr="0">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dirty="0">
                <a:ln w="3175">
                  <a:noFill/>
                </a:ln>
                <a:solidFill>
                  <a:srgbClr val="0078D4"/>
                </a:solidFill>
                <a:effectLst/>
                <a:uLnTx/>
                <a:uFillTx/>
                <a:latin typeface="Segoe UI Semibold"/>
                <a:ea typeface="+mn-ea"/>
                <a:cs typeface="Segoe UI" pitchFamily="34" charset="0"/>
              </a:rPr>
              <a:t>Find this session in Microsoft Tech Community</a:t>
            </a:r>
          </a:p>
        </p:txBody>
      </p:sp>
      <p:cxnSp>
        <p:nvCxnSpPr>
          <p:cNvPr id="8" name="Straight Connector 7">
            <a:extLst>
              <a:ext uri="{FF2B5EF4-FFF2-40B4-BE49-F238E27FC236}">
                <a16:creationId xmlns:a16="http://schemas.microsoft.com/office/drawing/2014/main" id="{42D20EED-E438-4A75-BE91-3201C7BBB7BF}"/>
              </a:ext>
            </a:extLst>
          </p:cNvPr>
          <p:cNvCxnSpPr/>
          <p:nvPr/>
        </p:nvCxnSpPr>
        <p:spPr>
          <a:xfrm>
            <a:off x="5472444" y="2057400"/>
            <a:ext cx="0" cy="2743200"/>
          </a:xfrm>
          <a:prstGeom prst="line">
            <a:avLst/>
          </a:prstGeom>
          <a:solidFill>
            <a:schemeClr val="bg1"/>
          </a:solidFill>
          <a:ln w="22225">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66898910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76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 overview</a:t>
            </a:r>
          </a:p>
        </p:txBody>
      </p:sp>
    </p:spTree>
    <p:extLst>
      <p:ext uri="{BB962C8B-B14F-4D97-AF65-F5344CB8AC3E}">
        <p14:creationId xmlns:p14="http://schemas.microsoft.com/office/powerpoint/2010/main" val="324949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AB45CCC-2CD8-4141-B74E-F88CA57F104F}"/>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a:spLocks noGrp="1"/>
          </p:cNvSpPr>
          <p:nvPr>
            <p:ph type="title"/>
          </p:nvPr>
        </p:nvSpPr>
        <p:spPr>
          <a:xfrm>
            <a:off x="396639" y="362224"/>
            <a:ext cx="10819784" cy="519780"/>
          </a:xfrm>
        </p:spPr>
        <p:txBody>
          <a:bodyPr/>
          <a:lstStyle/>
          <a:p>
            <a:r>
              <a:rPr lang="en-US" sz="3200" spc="0" dirty="0">
                <a:solidFill>
                  <a:schemeClr val="tx2">
                    <a:lumMod val="95000"/>
                    <a:lumOff val="5000"/>
                  </a:schemeClr>
                </a:solidFill>
              </a:rPr>
              <a:t>Azure Applications and Infrastructure certifications</a:t>
            </a:r>
          </a:p>
        </p:txBody>
      </p:sp>
      <p:sp>
        <p:nvSpPr>
          <p:cNvPr id="62" name="Title 1">
            <a:extLst>
              <a:ext uri="{FF2B5EF4-FFF2-40B4-BE49-F238E27FC236}">
                <a16:creationId xmlns:a16="http://schemas.microsoft.com/office/drawing/2014/main" id="{04ADA4F6-AF47-44CC-B16D-18B26BEEF8EC}"/>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132650" y="1303159"/>
            <a:ext cx="1965038" cy="313932"/>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505050"/>
                </a:solidFill>
                <a:effectLst/>
                <a:uLnTx/>
                <a:uFillTx/>
                <a:latin typeface="Segoe UI Semibold"/>
                <a:ea typeface="+mn-ea"/>
                <a:cs typeface="Segoe UI" panose="020B0502040204020203" pitchFamily="34" charset="0"/>
              </a:rPr>
              <a:t>Fundamentals </a:t>
            </a:r>
          </a:p>
        </p:txBody>
      </p:sp>
      <p:sp>
        <p:nvSpPr>
          <p:cNvPr id="73" name="Title 1">
            <a:extLst>
              <a:ext uri="{FF2B5EF4-FFF2-40B4-BE49-F238E27FC236}">
                <a16:creationId xmlns:a16="http://schemas.microsoft.com/office/drawing/2014/main" id="{3D2B8898-EF19-4F82-96AC-48C8C2F1B3BE}"/>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5351090" y="1306283"/>
            <a:ext cx="1965038" cy="313932"/>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505050"/>
                </a:solidFill>
                <a:effectLst/>
                <a:uLnTx/>
                <a:uFillTx/>
                <a:latin typeface="Segoe UI Semibold"/>
                <a:ea typeface="+mn-ea"/>
                <a:cs typeface="Segoe UI" panose="020B0502040204020203" pitchFamily="34" charset="0"/>
              </a:rPr>
              <a:t>Role-based</a:t>
            </a:r>
            <a:r>
              <a:rPr kumimoji="0" lang="en-US" sz="1800" b="0"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rPr>
              <a:t> </a:t>
            </a:r>
          </a:p>
        </p:txBody>
      </p:sp>
      <p:sp>
        <p:nvSpPr>
          <p:cNvPr id="65" name="Title 1">
            <a:extLst>
              <a:ext uri="{FF2B5EF4-FFF2-40B4-BE49-F238E27FC236}">
                <a16:creationId xmlns:a16="http://schemas.microsoft.com/office/drawing/2014/main" id="{7A2A890F-4B01-4299-8D74-1CECEFFC9398}"/>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9687995" y="1299712"/>
            <a:ext cx="2229208" cy="313932"/>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505050"/>
                </a:solidFill>
                <a:effectLst/>
                <a:uLnTx/>
                <a:uFillTx/>
                <a:latin typeface="Segoe UI Semibold"/>
                <a:ea typeface="+mn-ea"/>
                <a:cs typeface="Segoe UI" panose="020B0502040204020203" pitchFamily="34" charset="0"/>
              </a:rPr>
              <a:t>Specialty</a:t>
            </a:r>
          </a:p>
        </p:txBody>
      </p:sp>
      <p:sp>
        <p:nvSpPr>
          <p:cNvPr id="5" name="Rectangle 4">
            <a:extLst>
              <a:ext uri="{FF2B5EF4-FFF2-40B4-BE49-F238E27FC236}">
                <a16:creationId xmlns:a16="http://schemas.microsoft.com/office/drawing/2014/main" id="{005FCB71-CCC8-4514-A2EC-F0A3816750B7}"/>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p:nvPr/>
        </p:nvSpPr>
        <p:spPr>
          <a:xfrm>
            <a:off x="415689" y="5286193"/>
            <a:ext cx="1965038" cy="1153537"/>
          </a:xfrm>
          <a:prstGeom prst="rect">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9" name="Title 1">
            <a:extLst>
              <a:ext uri="{FF2B5EF4-FFF2-40B4-BE49-F238E27FC236}">
                <a16:creationId xmlns:a16="http://schemas.microsoft.com/office/drawing/2014/main" id="{241ACD81-8A47-4347-8F64-4E30AB9F3B2E}"/>
              </a:ext>
            </a:extLst>
          </p:cNvPr>
          <p:cNvSpPr txBox="1">
            <a:spLocks/>
          </p:cNvSpPr>
          <p:nvPr/>
        </p:nvSpPr>
        <p:spPr>
          <a:xfrm>
            <a:off x="596708" y="5352433"/>
            <a:ext cx="1965038" cy="230832"/>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w="3175">
                  <a:noFill/>
                </a:ln>
                <a:gradFill>
                  <a:gsLst>
                    <a:gs pos="1250">
                      <a:srgbClr val="505050"/>
                    </a:gs>
                    <a:gs pos="100000">
                      <a:srgbClr val="505050"/>
                    </a:gs>
                  </a:gsLst>
                  <a:lin ang="5400000" scaled="0"/>
                </a:gradFill>
                <a:effectLst/>
                <a:uLnTx/>
                <a:uFillTx/>
                <a:ea typeface="+mn-ea"/>
                <a:cs typeface="Segoe UI" panose="020B0502040204020203" pitchFamily="34" charset="0"/>
              </a:rPr>
              <a:t>Key</a:t>
            </a:r>
          </a:p>
        </p:txBody>
      </p:sp>
      <p:cxnSp>
        <p:nvCxnSpPr>
          <p:cNvPr id="7" name="Straight Connector 6" descr="dashed line">
            <a:extLst>
              <a:ext uri="{FF2B5EF4-FFF2-40B4-BE49-F238E27FC236}">
                <a16:creationId xmlns:a16="http://schemas.microsoft.com/office/drawing/2014/main" id="{BBAB0558-039F-4C24-9206-39EBEA0F2748}"/>
              </a:ext>
            </a:extLst>
          </p:cNvPr>
          <p:cNvCxnSpPr>
            <a:cxnSpLocks/>
          </p:cNvCxnSpPr>
          <p:nvPr/>
        </p:nvCxnSpPr>
        <p:spPr>
          <a:xfrm>
            <a:off x="600788" y="5732211"/>
            <a:ext cx="415385" cy="0"/>
          </a:xfrm>
          <a:prstGeom prst="line">
            <a:avLst/>
          </a:prstGeom>
          <a:ln w="38100" cap="rnd">
            <a:solidFill>
              <a:srgbClr val="0078D4"/>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descr="solid line">
            <a:extLst>
              <a:ext uri="{FF2B5EF4-FFF2-40B4-BE49-F238E27FC236}">
                <a16:creationId xmlns:a16="http://schemas.microsoft.com/office/drawing/2014/main" id="{60F1C249-DF27-40C1-BC7B-5C7A89B6FAC7}"/>
              </a:ext>
            </a:extLst>
          </p:cNvPr>
          <p:cNvCxnSpPr>
            <a:cxnSpLocks/>
          </p:cNvCxnSpPr>
          <p:nvPr/>
        </p:nvCxnSpPr>
        <p:spPr>
          <a:xfrm>
            <a:off x="600788" y="5986563"/>
            <a:ext cx="389812" cy="0"/>
          </a:xfrm>
          <a:prstGeom prst="line">
            <a:avLst/>
          </a:prstGeom>
          <a:ln w="31750" cap="rnd">
            <a:solidFill>
              <a:srgbClr val="0078D4"/>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281A81C-5F81-4A74-B62B-090AD45062C3}"/>
              </a:ext>
            </a:extLst>
          </p:cNvPr>
          <p:cNvSpPr/>
          <p:nvPr/>
        </p:nvSpPr>
        <p:spPr>
          <a:xfrm>
            <a:off x="1115169" y="5571094"/>
            <a:ext cx="118692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Optional Path </a:t>
            </a:r>
          </a:p>
        </p:txBody>
      </p:sp>
      <p:sp>
        <p:nvSpPr>
          <p:cNvPr id="84" name="Rectangle 83">
            <a:extLst>
              <a:ext uri="{FF2B5EF4-FFF2-40B4-BE49-F238E27FC236}">
                <a16:creationId xmlns:a16="http://schemas.microsoft.com/office/drawing/2014/main" id="{BBB2D997-CDFB-4CA1-8316-16F9155D9248}"/>
              </a:ext>
            </a:extLst>
          </p:cNvPr>
          <p:cNvSpPr/>
          <p:nvPr/>
        </p:nvSpPr>
        <p:spPr>
          <a:xfrm>
            <a:off x="1105644" y="5850627"/>
            <a:ext cx="120719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Required Path </a:t>
            </a:r>
          </a:p>
        </p:txBody>
      </p:sp>
      <p:sp>
        <p:nvSpPr>
          <p:cNvPr id="63" name="Title 1">
            <a:extLst>
              <a:ext uri="{FF2B5EF4-FFF2-40B4-BE49-F238E27FC236}">
                <a16:creationId xmlns:a16="http://schemas.microsoft.com/office/drawing/2014/main" id="{FCE9212F-9829-478C-B86A-18E787EA6655}"/>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3452152" y="1723214"/>
            <a:ext cx="2229208" cy="258532"/>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rPr>
              <a:t>Associate</a:t>
            </a:r>
          </a:p>
        </p:txBody>
      </p:sp>
      <p:sp>
        <p:nvSpPr>
          <p:cNvPr id="64" name="Title 1">
            <a:extLst>
              <a:ext uri="{FF2B5EF4-FFF2-40B4-BE49-F238E27FC236}">
                <a16:creationId xmlns:a16="http://schemas.microsoft.com/office/drawing/2014/main" id="{CDEC1804-2004-48B5-9ACA-CF9ACFC5C7D7}"/>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a:spLocks/>
          </p:cNvSpPr>
          <p:nvPr/>
        </p:nvSpPr>
        <p:spPr>
          <a:xfrm>
            <a:off x="7042803" y="1725520"/>
            <a:ext cx="2229208" cy="258532"/>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w="3175">
                  <a:noFill/>
                </a:ln>
                <a:gradFill>
                  <a:gsLst>
                    <a:gs pos="1250">
                      <a:srgbClr val="505050"/>
                    </a:gs>
                    <a:gs pos="100000">
                      <a:srgbClr val="505050"/>
                    </a:gs>
                  </a:gsLst>
                  <a:lin ang="5400000" scaled="0"/>
                </a:gradFill>
                <a:effectLst/>
                <a:uLnTx/>
                <a:uFillTx/>
                <a:latin typeface="Segoe UI Semibold"/>
                <a:ea typeface="+mn-ea"/>
                <a:cs typeface="Segoe UI" panose="020B0502040204020203" pitchFamily="34" charset="0"/>
              </a:rPr>
              <a:t>Expert</a:t>
            </a:r>
          </a:p>
        </p:txBody>
      </p:sp>
      <p:sp>
        <p:nvSpPr>
          <p:cNvPr id="42" name="Freeform: Shape 41">
            <a:extLst>
              <a:ext uri="{FF2B5EF4-FFF2-40B4-BE49-F238E27FC236}">
                <a16:creationId xmlns:a16="http://schemas.microsoft.com/office/drawing/2014/main" id="{B2682A10-2E4A-49AD-BAC5-93CAC63CC9F1}"/>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p:nvPr/>
        </p:nvSpPr>
        <p:spPr bwMode="auto">
          <a:xfrm flipV="1">
            <a:off x="2596086" y="3834289"/>
            <a:ext cx="902764" cy="783443"/>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4897079"/>
              <a:gd name="connsiteY0" fmla="*/ 1110333 h 1110333"/>
              <a:gd name="connsiteX1" fmla="*/ 1235531 w 4897079"/>
              <a:gd name="connsiteY1" fmla="*/ 77688 h 1110333"/>
              <a:gd name="connsiteX2" fmla="*/ 2537691 w 4897079"/>
              <a:gd name="connsiteY2" fmla="*/ 73488 h 1110333"/>
              <a:gd name="connsiteX3" fmla="*/ 4897079 w 4897079"/>
              <a:gd name="connsiteY3" fmla="*/ 71889 h 1110333"/>
              <a:gd name="connsiteX0" fmla="*/ 0 w 4897079"/>
              <a:gd name="connsiteY0" fmla="*/ 1048956 h 1048956"/>
              <a:gd name="connsiteX1" fmla="*/ 1235531 w 4897079"/>
              <a:gd name="connsiteY1" fmla="*/ 16311 h 1048956"/>
              <a:gd name="connsiteX2" fmla="*/ 2537691 w 4897079"/>
              <a:gd name="connsiteY2" fmla="*/ 12111 h 1048956"/>
              <a:gd name="connsiteX3" fmla="*/ 4897079 w 4897079"/>
              <a:gd name="connsiteY3" fmla="*/ 10512 h 1048956"/>
              <a:gd name="connsiteX0" fmla="*/ 0 w 4897079"/>
              <a:gd name="connsiteY0" fmla="*/ 1040268 h 1040268"/>
              <a:gd name="connsiteX1" fmla="*/ 1235531 w 4897079"/>
              <a:gd name="connsiteY1" fmla="*/ 7623 h 1040268"/>
              <a:gd name="connsiteX2" fmla="*/ 2537691 w 4897079"/>
              <a:gd name="connsiteY2" fmla="*/ 3423 h 1040268"/>
              <a:gd name="connsiteX3" fmla="*/ 4897079 w 4897079"/>
              <a:gd name="connsiteY3" fmla="*/ 1824 h 1040268"/>
              <a:gd name="connsiteX0" fmla="*/ 0 w 2537691"/>
              <a:gd name="connsiteY0" fmla="*/ 1040268 h 1040268"/>
              <a:gd name="connsiteX1" fmla="*/ 1235531 w 2537691"/>
              <a:gd name="connsiteY1" fmla="*/ 7623 h 1040268"/>
              <a:gd name="connsiteX2" fmla="*/ 2537691 w 2537691"/>
              <a:gd name="connsiteY2" fmla="*/ 3423 h 1040268"/>
            </a:gdLst>
            <a:ahLst/>
            <a:cxnLst>
              <a:cxn ang="0">
                <a:pos x="connsiteX0" y="connsiteY0"/>
              </a:cxn>
              <a:cxn ang="0">
                <a:pos x="connsiteX1" y="connsiteY1"/>
              </a:cxn>
              <a:cxn ang="0">
                <a:pos x="connsiteX2" y="connsiteY2"/>
              </a:cxn>
            </a:cxnLst>
            <a:rect l="l" t="t" r="r" b="b"/>
            <a:pathLst>
              <a:path w="2537691" h="1040268">
                <a:moveTo>
                  <a:pt x="0" y="1040268"/>
                </a:moveTo>
                <a:cubicBezTo>
                  <a:pt x="150086" y="953398"/>
                  <a:pt x="1051186" y="125336"/>
                  <a:pt x="1235531" y="7623"/>
                </a:cubicBezTo>
                <a:cubicBezTo>
                  <a:pt x="1257600" y="-7243"/>
                  <a:pt x="1927433" y="4390"/>
                  <a:pt x="2537691" y="3423"/>
                </a:cubicBezTo>
              </a:path>
            </a:pathLst>
          </a:custGeom>
          <a:noFill/>
          <a:ln w="31750" cap="rnd">
            <a:solidFill>
              <a:schemeClr val="accent1"/>
            </a:solidFill>
            <a:prstDash val="sysDot"/>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44" name="Group 43">
            <a:extLst>
              <a:ext uri="{FF2B5EF4-FFF2-40B4-BE49-F238E27FC236}">
                <a16:creationId xmlns:a16="http://schemas.microsoft.com/office/drawing/2014/main" id="{1510D428-1C17-48F5-953B-F6F00E51B99F}"/>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2151849" y="2568880"/>
            <a:ext cx="1103241" cy="1236753"/>
            <a:chOff x="2338605" y="3403916"/>
            <a:chExt cx="1992825" cy="491201"/>
          </a:xfrm>
        </p:grpSpPr>
        <p:cxnSp>
          <p:nvCxnSpPr>
            <p:cNvPr id="45" name="Straight Connector 44">
              <a:extLst>
                <a:ext uri="{FF2B5EF4-FFF2-40B4-BE49-F238E27FC236}">
                  <a16:creationId xmlns:a16="http://schemas.microsoft.com/office/drawing/2014/main" id="{ECC188A2-E708-4F7D-9BB4-E4C72CEE689A}"/>
                </a:ext>
              </a:extLst>
            </p:cNvPr>
            <p:cNvCxnSpPr>
              <a:cxnSpLocks/>
            </p:cNvCxnSpPr>
            <p:nvPr/>
          </p:nvCxnSpPr>
          <p:spPr>
            <a:xfrm>
              <a:off x="2338605" y="3893101"/>
              <a:ext cx="695418" cy="0"/>
            </a:xfrm>
            <a:prstGeom prst="line">
              <a:avLst/>
            </a:prstGeom>
            <a:noFill/>
            <a:ln w="31750" cap="rnd">
              <a:solidFill>
                <a:srgbClr val="0078D4"/>
              </a:solidFill>
              <a:prstDash val="sysDot"/>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cxnSp>
        <p:sp>
          <p:nvSpPr>
            <p:cNvPr id="46" name="Freeform: Shape 45">
              <a:extLst>
                <a:ext uri="{FF2B5EF4-FFF2-40B4-BE49-F238E27FC236}">
                  <a16:creationId xmlns:a16="http://schemas.microsoft.com/office/drawing/2014/main" id="{6054D445-771D-4A24-BF8B-347F06F0724F}"/>
                </a:ext>
              </a:extLst>
            </p:cNvPr>
            <p:cNvSpPr/>
            <p:nvPr/>
          </p:nvSpPr>
          <p:spPr bwMode="auto">
            <a:xfrm flipV="1">
              <a:off x="3018230" y="3892155"/>
              <a:ext cx="1313200" cy="2962"/>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2168588"/>
                <a:gd name="connsiteY0" fmla="*/ 1038444 h 1038444"/>
                <a:gd name="connsiteX1" fmla="*/ 1235531 w 2168588"/>
                <a:gd name="connsiteY1" fmla="*/ 5799 h 1038444"/>
                <a:gd name="connsiteX2" fmla="*/ 2168588 w 2168588"/>
                <a:gd name="connsiteY2" fmla="*/ 0 h 1038444"/>
                <a:gd name="connsiteX0" fmla="*/ 0 w 1387845"/>
                <a:gd name="connsiteY0" fmla="*/ 1035763 h 1035763"/>
                <a:gd name="connsiteX1" fmla="*/ 1235531 w 1387845"/>
                <a:gd name="connsiteY1" fmla="*/ 3118 h 1035763"/>
                <a:gd name="connsiteX2" fmla="*/ 1387845 w 1387845"/>
                <a:gd name="connsiteY2" fmla="*/ 3620 h 1035763"/>
                <a:gd name="connsiteX0" fmla="*/ 0 w 1387845"/>
                <a:gd name="connsiteY0" fmla="*/ 1035763 h 1035763"/>
                <a:gd name="connsiteX1" fmla="*/ 1235531 w 1387845"/>
                <a:gd name="connsiteY1" fmla="*/ 3118 h 1035763"/>
                <a:gd name="connsiteX2" fmla="*/ 1387845 w 1387845"/>
                <a:gd name="connsiteY2" fmla="*/ 3620 h 1035763"/>
                <a:gd name="connsiteX0" fmla="*/ 0 w 1612928"/>
                <a:gd name="connsiteY0" fmla="*/ 1032705 h 1187464"/>
                <a:gd name="connsiteX1" fmla="*/ 1235531 w 1612928"/>
                <a:gd name="connsiteY1" fmla="*/ 60 h 1187464"/>
                <a:gd name="connsiteX2" fmla="*/ 1612928 w 1612928"/>
                <a:gd name="connsiteY2" fmla="*/ 1187419 h 1187464"/>
                <a:gd name="connsiteX0" fmla="*/ 0 w 1612928"/>
                <a:gd name="connsiteY0" fmla="*/ 331437 h 486264"/>
                <a:gd name="connsiteX1" fmla="*/ 1419690 w 1612928"/>
                <a:gd name="connsiteY1" fmla="*/ 159 h 486264"/>
                <a:gd name="connsiteX2" fmla="*/ 1612928 w 1612928"/>
                <a:gd name="connsiteY2" fmla="*/ 486151 h 486264"/>
                <a:gd name="connsiteX0" fmla="*/ 0 w 1612928"/>
                <a:gd name="connsiteY0" fmla="*/ 115743 h 270638"/>
                <a:gd name="connsiteX1" fmla="*/ 1419690 w 1612928"/>
                <a:gd name="connsiteY1" fmla="*/ 272 h 270638"/>
                <a:gd name="connsiteX2" fmla="*/ 1612928 w 1612928"/>
                <a:gd name="connsiteY2" fmla="*/ 270457 h 270638"/>
                <a:gd name="connsiteX0" fmla="*/ 0 w 1561772"/>
                <a:gd name="connsiteY0" fmla="*/ 169010 h 168999"/>
                <a:gd name="connsiteX1" fmla="*/ 1419690 w 1561772"/>
                <a:gd name="connsiteY1" fmla="*/ 53539 h 168999"/>
                <a:gd name="connsiteX2" fmla="*/ 1561772 w 1561772"/>
                <a:gd name="connsiteY2" fmla="*/ 0 h 168999"/>
              </a:gdLst>
              <a:ahLst/>
              <a:cxnLst>
                <a:cxn ang="0">
                  <a:pos x="connsiteX0" y="connsiteY0"/>
                </a:cxn>
                <a:cxn ang="0">
                  <a:pos x="connsiteX1" y="connsiteY1"/>
                </a:cxn>
                <a:cxn ang="0">
                  <a:pos x="connsiteX2" y="connsiteY2"/>
                </a:cxn>
              </a:cxnLst>
              <a:rect l="l" t="t" r="r" b="b"/>
              <a:pathLst>
                <a:path w="1561772" h="168999">
                  <a:moveTo>
                    <a:pt x="0" y="169010"/>
                  </a:moveTo>
                  <a:cubicBezTo>
                    <a:pt x="150086" y="82140"/>
                    <a:pt x="1235345" y="171252"/>
                    <a:pt x="1419690" y="53539"/>
                  </a:cubicBezTo>
                  <a:cubicBezTo>
                    <a:pt x="1476168" y="43204"/>
                    <a:pt x="1475808" y="8566"/>
                    <a:pt x="1561772" y="0"/>
                  </a:cubicBezTo>
                </a:path>
              </a:pathLst>
            </a:custGeom>
            <a:noFill/>
            <a:ln w="31750" cap="rnd">
              <a:solidFill>
                <a:srgbClr val="0078D4"/>
              </a:solidFill>
              <a:prstDash val="sysDot"/>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D68DCA56-1616-45CF-BCEC-78283DD05825}"/>
                </a:ext>
              </a:extLst>
            </p:cNvPr>
            <p:cNvSpPr/>
            <p:nvPr/>
          </p:nvSpPr>
          <p:spPr bwMode="auto">
            <a:xfrm>
              <a:off x="3005328" y="3403916"/>
              <a:ext cx="1083275" cy="489185"/>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4897079"/>
                <a:gd name="connsiteY0" fmla="*/ 1041442 h 1041442"/>
                <a:gd name="connsiteX1" fmla="*/ 1235531 w 4897079"/>
                <a:gd name="connsiteY1" fmla="*/ 8797 h 1041442"/>
                <a:gd name="connsiteX2" fmla="*/ 4897079 w 4897079"/>
                <a:gd name="connsiteY2" fmla="*/ 2998 h 1041442"/>
                <a:gd name="connsiteX0" fmla="*/ 0 w 4897079"/>
                <a:gd name="connsiteY0" fmla="*/ 1041442 h 1041442"/>
                <a:gd name="connsiteX1" fmla="*/ 1235531 w 4897079"/>
                <a:gd name="connsiteY1" fmla="*/ 8797 h 1041442"/>
                <a:gd name="connsiteX2" fmla="*/ 4897079 w 4897079"/>
                <a:gd name="connsiteY2" fmla="*/ 2998 h 1041442"/>
                <a:gd name="connsiteX0" fmla="*/ 0 w 2357610"/>
                <a:gd name="connsiteY0" fmla="*/ 1041442 h 1041442"/>
                <a:gd name="connsiteX1" fmla="*/ 1235531 w 2357610"/>
                <a:gd name="connsiteY1" fmla="*/ 8797 h 1041442"/>
                <a:gd name="connsiteX2" fmla="*/ 2357610 w 2357610"/>
                <a:gd name="connsiteY2" fmla="*/ 2998 h 1041442"/>
                <a:gd name="connsiteX0" fmla="*/ 0 w 1416609"/>
                <a:gd name="connsiteY0" fmla="*/ 1041442 h 1041442"/>
                <a:gd name="connsiteX1" fmla="*/ 1235531 w 1416609"/>
                <a:gd name="connsiteY1" fmla="*/ 8797 h 1041442"/>
                <a:gd name="connsiteX2" fmla="*/ 1416609 w 1416609"/>
                <a:gd name="connsiteY2" fmla="*/ 2998 h 1041442"/>
                <a:gd name="connsiteX0" fmla="*/ 0 w 1416609"/>
                <a:gd name="connsiteY0" fmla="*/ 1038716 h 1038716"/>
                <a:gd name="connsiteX1" fmla="*/ 1235531 w 1416609"/>
                <a:gd name="connsiteY1" fmla="*/ 6071 h 1038716"/>
                <a:gd name="connsiteX2" fmla="*/ 1416609 w 1416609"/>
                <a:gd name="connsiteY2" fmla="*/ 272 h 1038716"/>
              </a:gdLst>
              <a:ahLst/>
              <a:cxnLst>
                <a:cxn ang="0">
                  <a:pos x="connsiteX0" y="connsiteY0"/>
                </a:cxn>
                <a:cxn ang="0">
                  <a:pos x="connsiteX1" y="connsiteY1"/>
                </a:cxn>
                <a:cxn ang="0">
                  <a:pos x="connsiteX2" y="connsiteY2"/>
                </a:cxn>
              </a:cxnLst>
              <a:rect l="l" t="t" r="r" b="b"/>
              <a:pathLst>
                <a:path w="1416609" h="1038716">
                  <a:moveTo>
                    <a:pt x="0" y="1038716"/>
                  </a:moveTo>
                  <a:cubicBezTo>
                    <a:pt x="150086" y="951846"/>
                    <a:pt x="1051186" y="123784"/>
                    <a:pt x="1235531" y="6071"/>
                  </a:cubicBezTo>
                  <a:cubicBezTo>
                    <a:pt x="1292009" y="-4264"/>
                    <a:pt x="1318316" y="2166"/>
                    <a:pt x="1416609" y="272"/>
                  </a:cubicBezTo>
                </a:path>
              </a:pathLst>
            </a:custGeom>
            <a:noFill/>
            <a:ln w="31750" cap="rnd">
              <a:solidFill>
                <a:srgbClr val="0078D4"/>
              </a:solidFill>
              <a:prstDash val="sysDot"/>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8" name="Group 47">
            <a:extLst>
              <a:ext uri="{FF2B5EF4-FFF2-40B4-BE49-F238E27FC236}">
                <a16:creationId xmlns:a16="http://schemas.microsoft.com/office/drawing/2014/main" id="{F94DDB92-C7B3-44AB-94B7-254794DA72B8}"/>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5805866" y="2525093"/>
            <a:ext cx="779083" cy="1343059"/>
            <a:chOff x="6492860" y="3133894"/>
            <a:chExt cx="1362856" cy="1346790"/>
          </a:xfrm>
        </p:grpSpPr>
        <p:sp>
          <p:nvSpPr>
            <p:cNvPr id="49" name="Freeform: Shape 48">
              <a:extLst>
                <a:ext uri="{FF2B5EF4-FFF2-40B4-BE49-F238E27FC236}">
                  <a16:creationId xmlns:a16="http://schemas.microsoft.com/office/drawing/2014/main" id="{328F7CC4-4FAE-499D-B255-5643A94ED28C}"/>
                </a:ext>
              </a:extLst>
            </p:cNvPr>
            <p:cNvSpPr/>
            <p:nvPr/>
          </p:nvSpPr>
          <p:spPr bwMode="auto">
            <a:xfrm flipH="1" flipV="1">
              <a:off x="6573897" y="3786200"/>
              <a:ext cx="778895" cy="694484"/>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1547791"/>
                <a:gd name="connsiteY0" fmla="*/ 1038444 h 1038444"/>
                <a:gd name="connsiteX1" fmla="*/ 1235531 w 1547791"/>
                <a:gd name="connsiteY1" fmla="*/ 5799 h 1038444"/>
                <a:gd name="connsiteX2" fmla="*/ 1547791 w 1547791"/>
                <a:gd name="connsiteY2" fmla="*/ 0 h 1038444"/>
              </a:gdLst>
              <a:ahLst/>
              <a:cxnLst>
                <a:cxn ang="0">
                  <a:pos x="connsiteX0" y="connsiteY0"/>
                </a:cxn>
                <a:cxn ang="0">
                  <a:pos x="connsiteX1" y="connsiteY1"/>
                </a:cxn>
                <a:cxn ang="0">
                  <a:pos x="connsiteX2" y="connsiteY2"/>
                </a:cxn>
              </a:cxnLst>
              <a:rect l="l" t="t" r="r" b="b"/>
              <a:pathLst>
                <a:path w="1547791" h="1038444">
                  <a:moveTo>
                    <a:pt x="0" y="1038444"/>
                  </a:moveTo>
                  <a:cubicBezTo>
                    <a:pt x="150086" y="951574"/>
                    <a:pt x="1051186" y="123512"/>
                    <a:pt x="1235531" y="5799"/>
                  </a:cubicBezTo>
                  <a:cubicBezTo>
                    <a:pt x="1292009" y="-4536"/>
                    <a:pt x="1461827" y="8566"/>
                    <a:pt x="1547791" y="0"/>
                  </a:cubicBezTo>
                </a:path>
              </a:pathLst>
            </a:custGeom>
            <a:noFill/>
            <a:ln w="25400">
              <a:solidFill>
                <a:srgbClr val="0078D4"/>
              </a:solidFill>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4237E346-D92A-4B67-86B6-C083B7607035}"/>
                </a:ext>
              </a:extLst>
            </p:cNvPr>
            <p:cNvSpPr/>
            <p:nvPr/>
          </p:nvSpPr>
          <p:spPr bwMode="auto">
            <a:xfrm flipH="1">
              <a:off x="6492860" y="3133894"/>
              <a:ext cx="864492" cy="661887"/>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1604464"/>
                <a:gd name="connsiteY0" fmla="*/ 1038444 h 1038444"/>
                <a:gd name="connsiteX1" fmla="*/ 1235531 w 1604464"/>
                <a:gd name="connsiteY1" fmla="*/ 5799 h 1038444"/>
                <a:gd name="connsiteX2" fmla="*/ 1604464 w 1604464"/>
                <a:gd name="connsiteY2" fmla="*/ 0 h 1038444"/>
              </a:gdLst>
              <a:ahLst/>
              <a:cxnLst>
                <a:cxn ang="0">
                  <a:pos x="connsiteX0" y="connsiteY0"/>
                </a:cxn>
                <a:cxn ang="0">
                  <a:pos x="connsiteX1" y="connsiteY1"/>
                </a:cxn>
                <a:cxn ang="0">
                  <a:pos x="connsiteX2" y="connsiteY2"/>
                </a:cxn>
              </a:cxnLst>
              <a:rect l="l" t="t" r="r" b="b"/>
              <a:pathLst>
                <a:path w="1604464" h="1038444">
                  <a:moveTo>
                    <a:pt x="0" y="1038444"/>
                  </a:moveTo>
                  <a:cubicBezTo>
                    <a:pt x="150086" y="951574"/>
                    <a:pt x="1051186" y="123512"/>
                    <a:pt x="1235531" y="5799"/>
                  </a:cubicBezTo>
                  <a:cubicBezTo>
                    <a:pt x="1292009" y="-4536"/>
                    <a:pt x="1518500" y="8566"/>
                    <a:pt x="1604464" y="0"/>
                  </a:cubicBezTo>
                </a:path>
              </a:pathLst>
            </a:custGeom>
            <a:noFill/>
            <a:ln w="25400">
              <a:solidFill>
                <a:srgbClr val="0078D4"/>
              </a:solidFill>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51" name="Straight Connector 50">
              <a:extLst>
                <a:ext uri="{FF2B5EF4-FFF2-40B4-BE49-F238E27FC236}">
                  <a16:creationId xmlns:a16="http://schemas.microsoft.com/office/drawing/2014/main" id="{F038F7C3-6CEC-4406-950A-D55A63F38DF2}"/>
                </a:ext>
              </a:extLst>
            </p:cNvPr>
            <p:cNvCxnSpPr>
              <a:cxnSpLocks/>
            </p:cNvCxnSpPr>
            <p:nvPr/>
          </p:nvCxnSpPr>
          <p:spPr>
            <a:xfrm>
              <a:off x="7357354" y="3795780"/>
              <a:ext cx="498362" cy="0"/>
            </a:xfrm>
            <a:prstGeom prst="line">
              <a:avLst/>
            </a:prstGeom>
            <a:noFill/>
            <a:ln w="25400">
              <a:solidFill>
                <a:srgbClr val="0078D4"/>
              </a:solidFill>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cxnSp>
      </p:grpSp>
      <p:sp>
        <p:nvSpPr>
          <p:cNvPr id="52" name="Freeform: Shape 51">
            <a:extLst>
              <a:ext uri="{FF2B5EF4-FFF2-40B4-BE49-F238E27FC236}">
                <a16:creationId xmlns:a16="http://schemas.microsoft.com/office/drawing/2014/main" id="{F5D32758-B4F8-4C4F-9866-788E94C251B1}"/>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p:nvPr/>
        </p:nvSpPr>
        <p:spPr bwMode="auto">
          <a:xfrm flipV="1">
            <a:off x="2403318" y="3799722"/>
            <a:ext cx="4528368" cy="2115611"/>
          </a:xfrm>
          <a:custGeom>
            <a:avLst/>
            <a:gdLst>
              <a:gd name="connsiteX0" fmla="*/ 0 w 3897443"/>
              <a:gd name="connsiteY0" fmla="*/ 1299261 h 1300354"/>
              <a:gd name="connsiteX1" fmla="*/ 1768840 w 3897443"/>
              <a:gd name="connsiteY1" fmla="*/ 1134369 h 1300354"/>
              <a:gd name="connsiteX2" fmla="*/ 2983043 w 3897443"/>
              <a:gd name="connsiteY2" fmla="*/ 264939 h 1300354"/>
              <a:gd name="connsiteX3" fmla="*/ 3897443 w 3897443"/>
              <a:gd name="connsiteY3" fmla="*/ 160008 h 1300354"/>
              <a:gd name="connsiteX0" fmla="*/ 0 w 3897443"/>
              <a:gd name="connsiteY0" fmla="*/ 1145491 h 1146584"/>
              <a:gd name="connsiteX1" fmla="*/ 1768840 w 3897443"/>
              <a:gd name="connsiteY1" fmla="*/ 980599 h 1146584"/>
              <a:gd name="connsiteX2" fmla="*/ 2983043 w 3897443"/>
              <a:gd name="connsiteY2" fmla="*/ 111169 h 1146584"/>
              <a:gd name="connsiteX3" fmla="*/ 3897443 w 3897443"/>
              <a:gd name="connsiteY3" fmla="*/ 6238 h 1146584"/>
              <a:gd name="connsiteX0" fmla="*/ 0 w 3891223"/>
              <a:gd name="connsiteY0" fmla="*/ 1170355 h 1171448"/>
              <a:gd name="connsiteX1" fmla="*/ 1768840 w 3891223"/>
              <a:gd name="connsiteY1" fmla="*/ 1005463 h 1171448"/>
              <a:gd name="connsiteX2" fmla="*/ 2983043 w 3891223"/>
              <a:gd name="connsiteY2" fmla="*/ 136033 h 1171448"/>
              <a:gd name="connsiteX3" fmla="*/ 3891223 w 3891223"/>
              <a:gd name="connsiteY3" fmla="*/ 0 h 1171448"/>
              <a:gd name="connsiteX0" fmla="*/ 0 w 3891223"/>
              <a:gd name="connsiteY0" fmla="*/ 1170355 h 1170484"/>
              <a:gd name="connsiteX1" fmla="*/ 1768840 w 3891223"/>
              <a:gd name="connsiteY1" fmla="*/ 1005463 h 1170484"/>
              <a:gd name="connsiteX2" fmla="*/ 2983043 w 3891223"/>
              <a:gd name="connsiteY2" fmla="*/ 136033 h 1170484"/>
              <a:gd name="connsiteX3" fmla="*/ 3891223 w 3891223"/>
              <a:gd name="connsiteY3" fmla="*/ 0 h 1170484"/>
              <a:gd name="connsiteX0" fmla="*/ 0 w 3891223"/>
              <a:gd name="connsiteY0" fmla="*/ 1172000 h 1175366"/>
              <a:gd name="connsiteX1" fmla="*/ 1804876 w 3891223"/>
              <a:gd name="connsiteY1" fmla="*/ 1100893 h 1175366"/>
              <a:gd name="connsiteX2" fmla="*/ 2983043 w 3891223"/>
              <a:gd name="connsiteY2" fmla="*/ 137678 h 1175366"/>
              <a:gd name="connsiteX3" fmla="*/ 3891223 w 3891223"/>
              <a:gd name="connsiteY3" fmla="*/ 1645 h 1175366"/>
              <a:gd name="connsiteX0" fmla="*/ 0 w 3891223"/>
              <a:gd name="connsiteY0" fmla="*/ 1172000 h 1172182"/>
              <a:gd name="connsiteX1" fmla="*/ 1804876 w 3891223"/>
              <a:gd name="connsiteY1" fmla="*/ 1100893 h 1172182"/>
              <a:gd name="connsiteX2" fmla="*/ 2983043 w 3891223"/>
              <a:gd name="connsiteY2" fmla="*/ 137678 h 1172182"/>
              <a:gd name="connsiteX3" fmla="*/ 3891223 w 3891223"/>
              <a:gd name="connsiteY3" fmla="*/ 1645 h 1172182"/>
              <a:gd name="connsiteX0" fmla="*/ 0 w 3891223"/>
              <a:gd name="connsiteY0" fmla="*/ 1173247 h 1173640"/>
              <a:gd name="connsiteX1" fmla="*/ 1747512 w 3891223"/>
              <a:gd name="connsiteY1" fmla="*/ 1133242 h 1173640"/>
              <a:gd name="connsiteX2" fmla="*/ 2983043 w 3891223"/>
              <a:gd name="connsiteY2" fmla="*/ 138925 h 1173640"/>
              <a:gd name="connsiteX3" fmla="*/ 3891223 w 3891223"/>
              <a:gd name="connsiteY3" fmla="*/ 2892 h 1173640"/>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4315 h 1174315"/>
              <a:gd name="connsiteX1" fmla="*/ 1747512 w 3891223"/>
              <a:gd name="connsiteY1" fmla="*/ 1159191 h 1174315"/>
              <a:gd name="connsiteX2" fmla="*/ 2983043 w 3891223"/>
              <a:gd name="connsiteY2" fmla="*/ 139993 h 1174315"/>
              <a:gd name="connsiteX3" fmla="*/ 3891223 w 3891223"/>
              <a:gd name="connsiteY3" fmla="*/ 3960 h 1174315"/>
              <a:gd name="connsiteX0" fmla="*/ 0 w 3891223"/>
              <a:gd name="connsiteY0" fmla="*/ 1170355 h 1170355"/>
              <a:gd name="connsiteX1" fmla="*/ 1747512 w 3891223"/>
              <a:gd name="connsiteY1" fmla="*/ 1155231 h 1170355"/>
              <a:gd name="connsiteX2" fmla="*/ 2983043 w 3891223"/>
              <a:gd name="connsiteY2" fmla="*/ 136033 h 1170355"/>
              <a:gd name="connsiteX3" fmla="*/ 3891223 w 3891223"/>
              <a:gd name="connsiteY3" fmla="*/ 0 h 1170355"/>
              <a:gd name="connsiteX0" fmla="*/ 0 w 3878475"/>
              <a:gd name="connsiteY0" fmla="*/ 1118349 h 1118349"/>
              <a:gd name="connsiteX1" fmla="*/ 1747512 w 3878475"/>
              <a:gd name="connsiteY1" fmla="*/ 1103225 h 1118349"/>
              <a:gd name="connsiteX2" fmla="*/ 2983043 w 3878475"/>
              <a:gd name="connsiteY2" fmla="*/ 84027 h 1118349"/>
              <a:gd name="connsiteX3" fmla="*/ 3878475 w 3878475"/>
              <a:gd name="connsiteY3" fmla="*/ 3978 h 1118349"/>
              <a:gd name="connsiteX0" fmla="*/ 0 w 3878475"/>
              <a:gd name="connsiteY0" fmla="*/ 1114371 h 1114371"/>
              <a:gd name="connsiteX1" fmla="*/ 1747512 w 3878475"/>
              <a:gd name="connsiteY1" fmla="*/ 1099247 h 1114371"/>
              <a:gd name="connsiteX2" fmla="*/ 2983043 w 3878475"/>
              <a:gd name="connsiteY2" fmla="*/ 80049 h 1114371"/>
              <a:gd name="connsiteX3" fmla="*/ 3878475 w 3878475"/>
              <a:gd name="connsiteY3" fmla="*/ 0 h 1114371"/>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55705 h 1070829"/>
              <a:gd name="connsiteX2" fmla="*/ 2983043 w 3878475"/>
              <a:gd name="connsiteY2" fmla="*/ 36507 h 1070829"/>
              <a:gd name="connsiteX3" fmla="*/ 3878475 w 3878475"/>
              <a:gd name="connsiteY3" fmla="*/ 0 h 1070829"/>
              <a:gd name="connsiteX0" fmla="*/ 0 w 3878475"/>
              <a:gd name="connsiteY0" fmla="*/ 1070829 h 1070829"/>
              <a:gd name="connsiteX1" fmla="*/ 1747512 w 3878475"/>
              <a:gd name="connsiteY1" fmla="*/ 1069152 h 1070829"/>
              <a:gd name="connsiteX2" fmla="*/ 2983043 w 3878475"/>
              <a:gd name="connsiteY2" fmla="*/ 36507 h 1070829"/>
              <a:gd name="connsiteX3" fmla="*/ 3878475 w 3878475"/>
              <a:gd name="connsiteY3" fmla="*/ 0 h 1070829"/>
              <a:gd name="connsiteX0" fmla="*/ 0 w 3878475"/>
              <a:gd name="connsiteY0" fmla="*/ 1047616 h 1047616"/>
              <a:gd name="connsiteX1" fmla="*/ 1747512 w 3878475"/>
              <a:gd name="connsiteY1" fmla="*/ 1045939 h 1047616"/>
              <a:gd name="connsiteX2" fmla="*/ 2983043 w 3878475"/>
              <a:gd name="connsiteY2" fmla="*/ 13294 h 1047616"/>
              <a:gd name="connsiteX3" fmla="*/ 3878475 w 3878475"/>
              <a:gd name="connsiteY3" fmla="*/ 7495 h 1047616"/>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3878475"/>
              <a:gd name="connsiteY0" fmla="*/ 1040121 h 1040121"/>
              <a:gd name="connsiteX1" fmla="*/ 1747512 w 3878475"/>
              <a:gd name="connsiteY1" fmla="*/ 1038444 h 1040121"/>
              <a:gd name="connsiteX2" fmla="*/ 2983043 w 3878475"/>
              <a:gd name="connsiteY2" fmla="*/ 5799 h 1040121"/>
              <a:gd name="connsiteX3" fmla="*/ 3878475 w 3878475"/>
              <a:gd name="connsiteY3" fmla="*/ 0 h 1040121"/>
              <a:gd name="connsiteX0" fmla="*/ 0 w 2130963"/>
              <a:gd name="connsiteY0" fmla="*/ 1038444 h 1038444"/>
              <a:gd name="connsiteX1" fmla="*/ 1235531 w 2130963"/>
              <a:gd name="connsiteY1" fmla="*/ 5799 h 1038444"/>
              <a:gd name="connsiteX2" fmla="*/ 2130963 w 2130963"/>
              <a:gd name="connsiteY2" fmla="*/ 0 h 1038444"/>
              <a:gd name="connsiteX0" fmla="*/ 0 w 4897079"/>
              <a:gd name="connsiteY0" fmla="*/ 1038444 h 1038444"/>
              <a:gd name="connsiteX1" fmla="*/ 1235531 w 4897079"/>
              <a:gd name="connsiteY1" fmla="*/ 5799 h 1038444"/>
              <a:gd name="connsiteX2" fmla="*/ 4897079 w 4897079"/>
              <a:gd name="connsiteY2" fmla="*/ 0 h 1038444"/>
              <a:gd name="connsiteX0" fmla="*/ 0 w 5169961"/>
              <a:gd name="connsiteY0" fmla="*/ 1038444 h 1038444"/>
              <a:gd name="connsiteX1" fmla="*/ 1235531 w 5169961"/>
              <a:gd name="connsiteY1" fmla="*/ 5799 h 1038444"/>
              <a:gd name="connsiteX2" fmla="*/ 5169961 w 5169961"/>
              <a:gd name="connsiteY2" fmla="*/ 0 h 1038444"/>
            </a:gdLst>
            <a:ahLst/>
            <a:cxnLst>
              <a:cxn ang="0">
                <a:pos x="connsiteX0" y="connsiteY0"/>
              </a:cxn>
              <a:cxn ang="0">
                <a:pos x="connsiteX1" y="connsiteY1"/>
              </a:cxn>
              <a:cxn ang="0">
                <a:pos x="connsiteX2" y="connsiteY2"/>
              </a:cxn>
            </a:cxnLst>
            <a:rect l="l" t="t" r="r" b="b"/>
            <a:pathLst>
              <a:path w="5169961" h="1038444">
                <a:moveTo>
                  <a:pt x="0" y="1038444"/>
                </a:moveTo>
                <a:cubicBezTo>
                  <a:pt x="150086" y="951574"/>
                  <a:pt x="1051186" y="123512"/>
                  <a:pt x="1235531" y="5799"/>
                </a:cubicBezTo>
                <a:cubicBezTo>
                  <a:pt x="1292009" y="-4536"/>
                  <a:pt x="5083997" y="8566"/>
                  <a:pt x="5169961" y="0"/>
                </a:cubicBezTo>
              </a:path>
            </a:pathLst>
          </a:custGeom>
          <a:noFill/>
          <a:ln w="31750" cap="rnd">
            <a:solidFill>
              <a:srgbClr val="0078D4"/>
            </a:solidFill>
            <a:prstDash val="sysDot"/>
            <a:headEnd type="non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Title 1">
            <a:hlinkClick r:id="rId3"/>
            <a:extLst>
              <a:ext uri="{FF2B5EF4-FFF2-40B4-BE49-F238E27FC236}">
                <a16:creationId xmlns:a16="http://schemas.microsoft.com/office/drawing/2014/main" id="{E58FB57F-A4D2-43E4-BCAC-BF905AC0E2BD}"/>
              </a:ext>
            </a:extLst>
          </p:cNvPr>
          <p:cNvSpPr txBox="1">
            <a:spLocks/>
          </p:cNvSpPr>
          <p:nvPr/>
        </p:nvSpPr>
        <p:spPr>
          <a:xfrm>
            <a:off x="399251" y="3481508"/>
            <a:ext cx="1895434" cy="548640"/>
          </a:xfrm>
          <a:prstGeom prst="rect">
            <a:avLst/>
          </a:prstGeom>
          <a:solidFill>
            <a:schemeClr val="bg1">
              <a:lumMod val="95000"/>
            </a:schemeClr>
          </a:solidFill>
          <a:effectLst/>
        </p:spPr>
        <p:txBody>
          <a:bodyPr vert="horz" wrap="square" lIns="91440" tIns="91440" rIns="91440" bIns="91440" rtlCol="0" anchor="ctr" anchorCtr="0">
            <a:noAutofit/>
          </a:bodyPr>
          <a:lstStyle>
            <a:defPPr>
              <a:defRPr lang="en-US"/>
            </a:defPPr>
            <a:lvl1pPr defTabSz="932742">
              <a:lnSpc>
                <a:spcPct val="90000"/>
              </a:lnSpc>
              <a:spcBef>
                <a:spcPct val="0"/>
              </a:spcBef>
              <a:buNone/>
              <a:defRPr sz="1200" b="1" cap="none" spc="0" baseline="0">
                <a:ln w="3175">
                  <a:noFill/>
                </a:ln>
                <a:gradFill>
                  <a:gsLst>
                    <a:gs pos="1250">
                      <a:schemeClr val="tx1"/>
                    </a:gs>
                    <a:gs pos="100000">
                      <a:schemeClr val="tx1"/>
                    </a:gs>
                  </a:gsLst>
                  <a:lin ang="5400000" scaled="0"/>
                </a:gradFill>
                <a:effectLst/>
                <a:latin typeface="+mj-lt"/>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dirty="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dirty="0">
                <a:ln w="3175">
                  <a:noFill/>
                </a:ln>
                <a:solidFill>
                  <a:srgbClr val="505050"/>
                </a:solidFill>
                <a:effectLst/>
                <a:uLnTx/>
                <a:uFillTx/>
                <a:latin typeface="Segoe UI" panose="020B0502040204020203" pitchFamily="34" charset="0"/>
              </a:rPr>
              <a:t>Azure Fundamentals</a:t>
            </a:r>
            <a:br>
              <a:rPr kumimoji="0" lang="en-US" sz="1200" b="0" i="0" u="none" strike="noStrike" kern="1200" cap="none" spc="0" normalizeH="0" baseline="0" noProof="0" dirty="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dirty="0">
                <a:ln w="3175">
                  <a:noFill/>
                </a:ln>
                <a:solidFill>
                  <a:srgbClr val="505050"/>
                </a:solidFill>
                <a:effectLst/>
                <a:uLnTx/>
                <a:uFillTx/>
                <a:ea typeface="+mn-ea"/>
                <a:cs typeface="Segoe UI" panose="020B0502040204020203" pitchFamily="34" charset="0"/>
              </a:rPr>
              <a:t>(Optional)</a:t>
            </a:r>
          </a:p>
        </p:txBody>
      </p:sp>
      <p:sp>
        <p:nvSpPr>
          <p:cNvPr id="54" name="Title 1">
            <a:hlinkClick r:id="rId4"/>
            <a:extLst>
              <a:ext uri="{FF2B5EF4-FFF2-40B4-BE49-F238E27FC236}">
                <a16:creationId xmlns:a16="http://schemas.microsoft.com/office/drawing/2014/main" id="{4EFCA9B0-F33B-45CF-B889-89C997A372B2}"/>
              </a:ext>
            </a:extLst>
          </p:cNvPr>
          <p:cNvSpPr txBox="1">
            <a:spLocks/>
          </p:cNvSpPr>
          <p:nvPr/>
        </p:nvSpPr>
        <p:spPr>
          <a:xfrm>
            <a:off x="6474373" y="5641974"/>
            <a:ext cx="2576109" cy="548640"/>
          </a:xfrm>
          <a:prstGeom prst="rect">
            <a:avLst/>
          </a:prstGeom>
          <a:solidFill>
            <a:schemeClr val="bg1">
              <a:lumMod val="95000"/>
            </a:schemeClr>
          </a:solidFill>
          <a:effectLst/>
        </p:spPr>
        <p:txBody>
          <a:bodyPr vert="horz" wrap="square" lIns="91440" tIns="91440" rIns="91440" bIns="91440" rtlCol="0" anchor="ctr" anchorCtr="0">
            <a:no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Azure Solutions Architect Expert</a:t>
            </a:r>
          </a:p>
        </p:txBody>
      </p:sp>
      <p:sp>
        <p:nvSpPr>
          <p:cNvPr id="57" name="Title 1">
            <a:hlinkClick r:id="rId5"/>
            <a:extLst>
              <a:ext uri="{FF2B5EF4-FFF2-40B4-BE49-F238E27FC236}">
                <a16:creationId xmlns:a16="http://schemas.microsoft.com/office/drawing/2014/main" id="{7B5E74B8-EDAC-480A-B9E2-835F599D292B}"/>
              </a:ext>
            </a:extLst>
          </p:cNvPr>
          <p:cNvSpPr txBox="1">
            <a:spLocks/>
          </p:cNvSpPr>
          <p:nvPr/>
        </p:nvSpPr>
        <p:spPr>
          <a:xfrm>
            <a:off x="3168180" y="2285853"/>
            <a:ext cx="2723464" cy="548640"/>
          </a:xfrm>
          <a:prstGeom prst="rect">
            <a:avLst/>
          </a:prstGeom>
          <a:solidFill>
            <a:schemeClr val="bg1">
              <a:lumMod val="95000"/>
            </a:schemeClr>
          </a:solidFill>
          <a:effectLst/>
        </p:spPr>
        <p:txBody>
          <a:bodyPr vert="horz" wrap="square" lIns="91440" tIns="91440" rIns="91440" bIns="91440" rtlCol="0" anchor="ctr" anchorCtr="0">
            <a:no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Azure Administrator Associate</a:t>
            </a:r>
          </a:p>
        </p:txBody>
      </p:sp>
      <p:sp>
        <p:nvSpPr>
          <p:cNvPr id="70" name="Title 1">
            <a:hlinkClick r:id="rId6"/>
            <a:extLst>
              <a:ext uri="{FF2B5EF4-FFF2-40B4-BE49-F238E27FC236}">
                <a16:creationId xmlns:a16="http://schemas.microsoft.com/office/drawing/2014/main" id="{73FFDB5E-B2D4-4FA4-84F6-A48DC409651E}"/>
              </a:ext>
            </a:extLst>
          </p:cNvPr>
          <p:cNvSpPr txBox="1">
            <a:spLocks/>
          </p:cNvSpPr>
          <p:nvPr/>
        </p:nvSpPr>
        <p:spPr>
          <a:xfrm>
            <a:off x="9566075" y="2258847"/>
            <a:ext cx="2229208" cy="548640"/>
          </a:xfrm>
          <a:prstGeom prst="rect">
            <a:avLst/>
          </a:prstGeom>
          <a:solidFill>
            <a:schemeClr val="bg1">
              <a:lumMod val="95000"/>
            </a:schemeClr>
          </a:solidFill>
          <a:effectLst/>
        </p:spPr>
        <p:txBody>
          <a:bodyPr vert="horz" wrap="square" lIns="91440" tIns="91440" rIns="91440" bIns="91440" rtlCol="0" anchor="ctr" anchorCtr="0">
            <a:noAutofit/>
          </a:bodyPr>
          <a:lstStyle>
            <a:defPPr>
              <a:defRPr lang="en-US"/>
            </a:defPPr>
            <a:lvl1pPr defTabSz="932742">
              <a:lnSpc>
                <a:spcPct val="90000"/>
              </a:lnSpc>
              <a:spcBef>
                <a:spcPct val="0"/>
              </a:spcBef>
              <a:buNone/>
              <a:defRPr sz="1200" b="1" cap="none" spc="0" baseline="0">
                <a:ln w="3175">
                  <a:noFill/>
                </a:ln>
                <a:gradFill>
                  <a:gsLst>
                    <a:gs pos="1250">
                      <a:schemeClr val="tx1"/>
                    </a:gs>
                    <a:gs pos="100000">
                      <a:schemeClr val="tx1"/>
                    </a:gs>
                  </a:gsLst>
                  <a:lin ang="5400000" scaled="0"/>
                </a:gradFill>
                <a:effectLst/>
                <a:latin typeface="+mj-lt"/>
                <a:cs typeface="Segoe UI" panose="020B0502040204020203" pitchFamily="34" charset="0"/>
              </a:defRPr>
            </a:lvl1pPr>
          </a:lstStyle>
          <a:p>
            <a:pPr lvl="0">
              <a:defRPr/>
            </a:pPr>
            <a:r>
              <a:rPr kumimoji="0" lang="en-US" sz="1200" b="0" i="0" u="none" strike="noStrike" kern="1200" cap="none" spc="0" normalizeH="0" baseline="0" noProof="0" dirty="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dirty="0">
                <a:ln w="3175">
                  <a:noFill/>
                </a:ln>
                <a:solidFill>
                  <a:srgbClr val="505050"/>
                </a:solidFill>
                <a:effectLst/>
                <a:uLnTx/>
                <a:uFillTx/>
                <a:latin typeface="Segoe UI" panose="020B0502040204020203" pitchFamily="34" charset="0"/>
              </a:rPr>
            </a:br>
            <a:r>
              <a:rPr lang="en-US" b="0" dirty="0">
                <a:solidFill>
                  <a:srgbClr val="505050"/>
                </a:solidFill>
                <a:latin typeface="Segoe UI" panose="020B0502040204020203" pitchFamily="34" charset="0"/>
              </a:rPr>
              <a:t>Azure for SAP Workloads Specialty*</a:t>
            </a:r>
            <a:endParaRPr kumimoji="0" lang="en-US" sz="1200" b="0" i="0" u="none" strike="noStrike" kern="1200" cap="none" spc="0" normalizeH="0" baseline="0" noProof="0" dirty="0">
              <a:ln w="3175">
                <a:noFill/>
              </a:ln>
              <a:solidFill>
                <a:srgbClr val="505050"/>
              </a:solidFill>
              <a:effectLst/>
              <a:uLnTx/>
              <a:uFillTx/>
              <a:latin typeface="Segoe UI" panose="020B0502040204020203" pitchFamily="34" charset="0"/>
            </a:endParaRPr>
          </a:p>
        </p:txBody>
      </p:sp>
      <p:grpSp>
        <p:nvGrpSpPr>
          <p:cNvPr id="88" name="Group 87">
            <a:extLst>
              <a:ext uri="{FF2B5EF4-FFF2-40B4-BE49-F238E27FC236}">
                <a16:creationId xmlns:a16="http://schemas.microsoft.com/office/drawing/2014/main" id="{B843CB6D-6D88-4CC0-A184-EBE79059BCA7}"/>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GrpSpPr/>
          <p:nvPr/>
        </p:nvGrpSpPr>
        <p:grpSpPr>
          <a:xfrm>
            <a:off x="3141036" y="3008598"/>
            <a:ext cx="2723412" cy="308038"/>
            <a:chOff x="766958" y="4860715"/>
            <a:chExt cx="2896701" cy="308038"/>
          </a:xfrm>
        </p:grpSpPr>
        <p:cxnSp>
          <p:nvCxnSpPr>
            <p:cNvPr id="89" name="Straight Connector 88">
              <a:extLst>
                <a:ext uri="{FF2B5EF4-FFF2-40B4-BE49-F238E27FC236}">
                  <a16:creationId xmlns:a16="http://schemas.microsoft.com/office/drawing/2014/main" id="{EF02940B-BF4F-4918-85EE-EAE4F81C9057}"/>
                </a:ext>
              </a:extLst>
            </p:cNvPr>
            <p:cNvCxnSpPr>
              <a:cxnSpLocks/>
            </p:cNvCxnSpPr>
            <p:nvPr/>
          </p:nvCxnSpPr>
          <p:spPr>
            <a:xfrm>
              <a:off x="766958" y="5035228"/>
              <a:ext cx="28967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560B65BA-2733-47A4-A5F7-11A1589310FD}"/>
                </a:ext>
              </a:extLst>
            </p:cNvPr>
            <p:cNvSpPr txBox="1"/>
            <p:nvPr/>
          </p:nvSpPr>
          <p:spPr>
            <a:xfrm>
              <a:off x="1907361" y="4860715"/>
              <a:ext cx="619125" cy="308038"/>
            </a:xfrm>
            <a:prstGeom prst="rect">
              <a:avLst/>
            </a:prstGeom>
            <a:solidFill>
              <a:schemeClr val="bg1"/>
            </a:solidFill>
          </p:spPr>
          <p:txBody>
            <a:bodyPr vert="horz" wrap="none" lIns="146304"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rgbClr val="505050"/>
                  </a:solidFill>
                  <a:effectLst/>
                  <a:uLnTx/>
                  <a:uFillTx/>
                  <a:latin typeface="+mj-lt"/>
                  <a:ea typeface="+mn-ea"/>
                  <a:cs typeface="Segoe UI" panose="020B0502040204020203" pitchFamily="34" charset="0"/>
                </a:rPr>
                <a:t>OR</a:t>
              </a:r>
            </a:p>
          </p:txBody>
        </p:sp>
      </p:grpSp>
      <p:sp>
        <p:nvSpPr>
          <p:cNvPr id="55" name="Title 1">
            <a:hlinkClick r:id="rId7"/>
            <a:extLst>
              <a:ext uri="{FF2B5EF4-FFF2-40B4-BE49-F238E27FC236}">
                <a16:creationId xmlns:a16="http://schemas.microsoft.com/office/drawing/2014/main" id="{A515729F-FF94-4156-8A9D-E935E216DC05}"/>
              </a:ext>
            </a:extLst>
          </p:cNvPr>
          <p:cNvSpPr txBox="1">
            <a:spLocks/>
          </p:cNvSpPr>
          <p:nvPr/>
        </p:nvSpPr>
        <p:spPr>
          <a:xfrm>
            <a:off x="3168180" y="3526248"/>
            <a:ext cx="2723464" cy="548640"/>
          </a:xfrm>
          <a:prstGeom prst="rect">
            <a:avLst/>
          </a:prstGeom>
          <a:solidFill>
            <a:schemeClr val="bg1">
              <a:lumMod val="95000"/>
            </a:schemeClr>
          </a:solidFill>
          <a:effectLst/>
        </p:spPr>
        <p:txBody>
          <a:bodyPr vert="horz" wrap="square" lIns="91440" tIns="91440" rIns="91440" bIns="91440" rtlCol="0" anchor="ctr" anchorCtr="0">
            <a:no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Azure Developer Associate</a:t>
            </a:r>
          </a:p>
        </p:txBody>
      </p:sp>
      <p:sp>
        <p:nvSpPr>
          <p:cNvPr id="67" name="Title 1">
            <a:hlinkClick r:id="rId8"/>
            <a:extLst>
              <a:ext uri="{FF2B5EF4-FFF2-40B4-BE49-F238E27FC236}">
                <a16:creationId xmlns:a16="http://schemas.microsoft.com/office/drawing/2014/main" id="{92E62C4D-DD47-433C-A897-3883F8D86B26}"/>
              </a:ext>
            </a:extLst>
          </p:cNvPr>
          <p:cNvSpPr txBox="1">
            <a:spLocks/>
          </p:cNvSpPr>
          <p:nvPr/>
        </p:nvSpPr>
        <p:spPr>
          <a:xfrm>
            <a:off x="6474373" y="2919483"/>
            <a:ext cx="2576109" cy="548640"/>
          </a:xfrm>
          <a:prstGeom prst="rect">
            <a:avLst/>
          </a:prstGeom>
          <a:solidFill>
            <a:schemeClr val="bg1">
              <a:lumMod val="95000"/>
            </a:schemeClr>
          </a:solidFill>
          <a:effectLst/>
        </p:spPr>
        <p:txBody>
          <a:bodyPr vert="horz" wrap="square" lIns="91440" tIns="91440" rIns="91440" bIns="91440" rtlCol="0" anchor="ctr" anchorCtr="0">
            <a:no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Azure DevOps Engineer Expert</a:t>
            </a:r>
          </a:p>
        </p:txBody>
      </p:sp>
      <p:sp>
        <p:nvSpPr>
          <p:cNvPr id="60" name="Title 1">
            <a:hlinkClick r:id="rId9"/>
            <a:extLst>
              <a:ext uri="{FF2B5EF4-FFF2-40B4-BE49-F238E27FC236}">
                <a16:creationId xmlns:a16="http://schemas.microsoft.com/office/drawing/2014/main" id="{C46901A5-FF08-4779-9EEF-82025857423B}"/>
              </a:ext>
            </a:extLst>
          </p:cNvPr>
          <p:cNvSpPr txBox="1">
            <a:spLocks/>
          </p:cNvSpPr>
          <p:nvPr/>
        </p:nvSpPr>
        <p:spPr>
          <a:xfrm>
            <a:off x="3168179" y="4311525"/>
            <a:ext cx="2723465" cy="548640"/>
          </a:xfrm>
          <a:prstGeom prst="rect">
            <a:avLst/>
          </a:prstGeom>
          <a:solidFill>
            <a:schemeClr val="bg1">
              <a:lumMod val="95000"/>
            </a:schemeClr>
          </a:solidFill>
          <a:effectLst/>
        </p:spPr>
        <p:txBody>
          <a:bodyPr vert="horz" wrap="square" lIns="91440" tIns="91440" rIns="91440" bIns="91440" rtlCol="0" anchor="ctr" anchorCtr="0">
            <a:noAutofit/>
          </a:bodyPr>
          <a:lstStyle>
            <a:lvl1pPr algn="l" defTabSz="932742" rtl="0" eaLnBrk="1" latinLnBrk="0" hangingPunct="1">
              <a:lnSpc>
                <a:spcPct val="100000"/>
              </a:lnSpc>
              <a:spcBef>
                <a:spcPct val="0"/>
              </a:spcBef>
              <a:buNone/>
              <a:defRPr lang="en-US" sz="2400" b="1"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Microsoft Certified:</a:t>
            </a:r>
            <a:b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br>
            <a:r>
              <a:rPr kumimoji="0" lang="en-US" sz="1200" b="0" i="0" u="none" strike="noStrike" kern="1200" cap="none" spc="0" normalizeH="0" baseline="0" noProof="0">
                <a:ln w="3175">
                  <a:noFill/>
                </a:ln>
                <a:solidFill>
                  <a:srgbClr val="505050"/>
                </a:solidFill>
                <a:effectLst/>
                <a:uLnTx/>
                <a:uFillTx/>
                <a:latin typeface="Segoe UI" panose="020B0502040204020203" pitchFamily="34" charset="0"/>
              </a:rPr>
              <a:t>Azure Security Engineer Associate</a:t>
            </a:r>
          </a:p>
        </p:txBody>
      </p:sp>
      <p:sp>
        <p:nvSpPr>
          <p:cNvPr id="34" name="TextBox 33">
            <a:extLst>
              <a:ext uri="{FF2B5EF4-FFF2-40B4-BE49-F238E27FC236}">
                <a16:creationId xmlns:a16="http://schemas.microsoft.com/office/drawing/2014/main" id="{C94F3463-31DB-45D6-9AA8-58706FAB7B93}"/>
              </a:ext>
              <a:ext uri="{C183D7F6-B498-43B3-948B-1728B52AA6E4}">
                <adec:decorative xmlns="" xmlns:a16="http://schemas.microsoft.com/office/drawing/2014/main" xmlns:p14="http://schemas.microsoft.com/office/powerpoint/2010/main" xmlns:mc="http://schemas.openxmlformats.org/markup-compatibility/2006" xmlns:adec="http://schemas.microsoft.com/office/drawing/2017/decorative" val="1"/>
              </a:ext>
            </a:extLst>
          </p:cNvPr>
          <p:cNvSpPr txBox="1"/>
          <p:nvPr/>
        </p:nvSpPr>
        <p:spPr>
          <a:xfrm>
            <a:off x="743694" y="6127997"/>
            <a:ext cx="627937"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505050"/>
                </a:solidFill>
                <a:latin typeface="Segoe UI" panose="020B0502040204020203" pitchFamily="34" charset="0"/>
                <a:cs typeface="Segoe UI" panose="020B0502040204020203" pitchFamily="34" charset="0"/>
              </a:rPr>
              <a:t>*</a:t>
            </a:r>
          </a:p>
        </p:txBody>
      </p:sp>
      <p:sp>
        <p:nvSpPr>
          <p:cNvPr id="35" name="Rectangle 34">
            <a:extLst>
              <a:ext uri="{FF2B5EF4-FFF2-40B4-BE49-F238E27FC236}">
                <a16:creationId xmlns:a16="http://schemas.microsoft.com/office/drawing/2014/main" id="{E4FFF23E-9AA9-4CF9-B996-730AE02B0D30}"/>
              </a:ext>
            </a:extLst>
          </p:cNvPr>
          <p:cNvSpPr/>
          <p:nvPr/>
        </p:nvSpPr>
        <p:spPr>
          <a:xfrm>
            <a:off x="1115169" y="6115050"/>
            <a:ext cx="105349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Exam in beta</a:t>
            </a:r>
          </a:p>
        </p:txBody>
      </p:sp>
    </p:spTree>
    <p:extLst>
      <p:ext uri="{BB962C8B-B14F-4D97-AF65-F5344CB8AC3E}">
        <p14:creationId xmlns:p14="http://schemas.microsoft.com/office/powerpoint/2010/main" val="158599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par>
                                <p:cTn id="12" presetID="22" presetClass="entr" presetSubtype="8"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750"/>
                                        <p:tgtEl>
                                          <p:spTgt spid="42"/>
                                        </p:tgtEl>
                                      </p:cBhvr>
                                    </p:animEffect>
                                  </p:childTnLst>
                                </p:cTn>
                              </p:par>
                              <p:par>
                                <p:cTn id="22" presetID="16" presetClass="entr" presetSubtype="37"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barn(outVertical)">
                                      <p:cBhvr>
                                        <p:cTn id="24" dur="500"/>
                                        <p:tgtEl>
                                          <p:spTgt spid="8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500"/>
                                        <p:tgtEl>
                                          <p:spTgt spid="5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left)">
                                      <p:cBhvr>
                                        <p:cTn id="40" dur="750"/>
                                        <p:tgtEl>
                                          <p:spTgt spid="52"/>
                                        </p:tgtEl>
                                      </p:cBhvr>
                                    </p:animEffect>
                                  </p:childTnLst>
                                </p:cTn>
                              </p:par>
                              <p:par>
                                <p:cTn id="41" presetID="22" presetClass="entr" presetSubtype="8"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left)">
                                      <p:cBhvr>
                                        <p:cTn id="46" dur="500"/>
                                        <p:tgtEl>
                                          <p:spTgt spid="6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500"/>
                                        <p:tgtEl>
                                          <p:spTgt spid="54"/>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500"/>
                                        <p:tgtEl>
                                          <p:spTgt spid="6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wipe(left)">
                                      <p:cBhvr>
                                        <p:cTn id="56" dur="500"/>
                                        <p:tgtEl>
                                          <p:spTgt spid="7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3" grpId="0"/>
      <p:bldP spid="65" grpId="0"/>
      <p:bldP spid="63" grpId="0"/>
      <p:bldP spid="64" grpId="0"/>
      <p:bldP spid="42" grpId="0" animBg="1"/>
      <p:bldP spid="52" grpId="0" animBg="1"/>
      <p:bldP spid="76" grpId="0" animBg="1"/>
      <p:bldP spid="54" grpId="0" animBg="1"/>
      <p:bldP spid="57" grpId="0" animBg="1"/>
      <p:bldP spid="70" grpId="0" animBg="1"/>
      <p:bldP spid="55" grpId="0" animBg="1"/>
      <p:bldP spid="67"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D905C8D-52A4-4E2D-B21E-E079697DE753}"/>
              </a:ext>
            </a:extLst>
          </p:cNvPr>
          <p:cNvSpPr txBox="1"/>
          <p:nvPr/>
        </p:nvSpPr>
        <p:spPr>
          <a:xfrm>
            <a:off x="1135889" y="1619550"/>
            <a:ext cx="9905375" cy="4318405"/>
          </a:xfrm>
          <a:prstGeom prst="rect">
            <a:avLst/>
          </a:prstGeom>
          <a:solidFill>
            <a:schemeClr val="bg1">
              <a:lumMod val="95000"/>
            </a:schemeClr>
          </a:solidFill>
          <a:ln w="19050" cap="flat">
            <a:noFill/>
            <a:prstDash val="solid"/>
            <a:miter/>
          </a:ln>
          <a:effectLst>
            <a:outerShdw blurRad="190500" dist="63500" dir="2700000" algn="tl" rotWithShape="0">
              <a:prstClr val="black">
                <a:alpha val="30000"/>
              </a:prstClr>
            </a:outerShdw>
          </a:effectLst>
        </p:spPr>
        <p:txBody>
          <a:bodyPr vert="horz" wrap="square" lIns="3931920" tIns="274320" rIns="274320" bIns="274320" numCol="1" anchor="t" anchorCtr="0" compatLnSpc="1">
            <a:prstTxWarp prst="textNoShape">
              <a:avLst/>
            </a:prstTxWarp>
          </a:bodyPr>
          <a:lstStyle>
            <a:defPPr>
              <a:defRPr lang="en-US"/>
            </a:defPPr>
            <a:lvl1pPr>
              <a:defRPr sz="900">
                <a:gradFill>
                  <a:gsLst>
                    <a:gs pos="0">
                      <a:srgbClr val="505050"/>
                    </a:gs>
                    <a:gs pos="100000">
                      <a:srgbClr val="505050"/>
                    </a:gs>
                  </a:gsLst>
                </a:gradFill>
              </a:defRPr>
            </a:lvl1pPr>
          </a:lstStyle>
          <a:p>
            <a:pPr lvl="0">
              <a:spcAft>
                <a:spcPts val="1200"/>
              </a:spcAft>
            </a:pPr>
            <a:r>
              <a:rPr lang="en-US" sz="2000">
                <a:gradFill>
                  <a:gsLst>
                    <a:gs pos="0">
                      <a:schemeClr val="tx1"/>
                    </a:gs>
                    <a:gs pos="100000">
                      <a:schemeClr val="tx1"/>
                    </a:gs>
                  </a:gsLst>
                  <a:lin ang="0" scaled="0"/>
                </a:gradFill>
                <a:latin typeface="Segoe UI Semibold"/>
              </a:rPr>
              <a:t>Azure Administrator</a:t>
            </a:r>
          </a:p>
          <a:p>
            <a:pPr lvl="0">
              <a:spcAft>
                <a:spcPts val="300"/>
              </a:spcAft>
            </a:pPr>
            <a:r>
              <a:rPr lang="en-US" sz="1800" i="1">
                <a:gradFill>
                  <a:gsLst>
                    <a:gs pos="0">
                      <a:schemeClr val="tx1"/>
                    </a:gs>
                    <a:gs pos="100000">
                      <a:schemeClr val="tx1"/>
                    </a:gs>
                  </a:gsLst>
                  <a:lin ang="0" scaled="0"/>
                </a:gradFill>
              </a:rPr>
              <a:t>Audience profile: </a:t>
            </a:r>
            <a:endParaRPr lang="en-US" sz="1800">
              <a:solidFill>
                <a:schemeClr val="tx1"/>
              </a:solidFill>
            </a:endParaRPr>
          </a:p>
          <a:p>
            <a:pPr lvl="0">
              <a:spcAft>
                <a:spcPts val="1200"/>
              </a:spcAft>
            </a:pPr>
            <a:r>
              <a:rPr lang="en-US" sz="1600">
                <a:solidFill>
                  <a:schemeClr val="tx1"/>
                </a:solidFill>
              </a:rPr>
              <a:t>Azure Administrators manage cloud services that span storage, security, networking, and compute cloud capabilities. They have a deep understanding of each service across the full IT lifecycle, and take requests for infrastructure services, applications, and environments. They make recommendations on services to use for optimal performance and scale, as well as provision, size, monitor, and adjust resources as appropriate. </a:t>
            </a:r>
          </a:p>
          <a:p>
            <a:pPr lvl="0">
              <a:spcAft>
                <a:spcPts val="1200"/>
              </a:spcAft>
            </a:pPr>
            <a:r>
              <a:rPr lang="en-US" sz="1600">
                <a:solidFill>
                  <a:schemeClr val="tx1"/>
                </a:solidFill>
              </a:rPr>
              <a:t>In addition, Azure Administrators should have proficiency in using PowerShell, the Command Line Interface, Azure Portal, ARM templates, operating systems, virtualization, cloud infrastructure, storage structures, and networking.</a:t>
            </a:r>
            <a:endParaRPr lang="en-US" sz="1600">
              <a:solidFill>
                <a:schemeClr val="tx1"/>
              </a:solidFill>
              <a:cs typeface="Segoe UI"/>
            </a:endParaRPr>
          </a:p>
        </p:txBody>
      </p:sp>
      <p:pic>
        <p:nvPicPr>
          <p:cNvPr id="4" name="Picture 3" descr="A group of people sitting at a table in front of a window&#10;&#10;Description automatically generated">
            <a:extLst>
              <a:ext uri="{FF2B5EF4-FFF2-40B4-BE49-F238E27FC236}">
                <a16:creationId xmlns:a16="http://schemas.microsoft.com/office/drawing/2014/main" id="{13DA33AE-3A11-494B-9FDD-AA649D1BA3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35889" y="1619550"/>
            <a:ext cx="3410712" cy="4318405"/>
          </a:xfrm>
          <a:prstGeom prst="rect">
            <a:avLst/>
          </a:prstGeom>
        </p:spPr>
      </p:pic>
      <p:sp>
        <p:nvSpPr>
          <p:cNvPr id="8" name="Title 7">
            <a:extLst>
              <a:ext uri="{FF2B5EF4-FFF2-40B4-BE49-F238E27FC236}">
                <a16:creationId xmlns:a16="http://schemas.microsoft.com/office/drawing/2014/main" id="{D9038C8D-2E4B-4D31-9F13-68C416BFA8B4}"/>
              </a:ext>
            </a:extLst>
          </p:cNvPr>
          <p:cNvSpPr>
            <a:spLocks noGrp="1"/>
          </p:cNvSpPr>
          <p:nvPr>
            <p:ph type="title"/>
          </p:nvPr>
        </p:nvSpPr>
        <p:spPr>
          <a:xfrm>
            <a:off x="587581" y="457200"/>
            <a:ext cx="5508419" cy="372410"/>
          </a:xfrm>
        </p:spPr>
        <p:txBody>
          <a:bodyPr/>
          <a:lstStyle/>
          <a:p>
            <a:r>
              <a:rPr lang="en-US"/>
              <a:t>Azure Administrator audience profile</a:t>
            </a:r>
          </a:p>
        </p:txBody>
      </p:sp>
    </p:spTree>
    <p:extLst>
      <p:ext uri="{BB962C8B-B14F-4D97-AF65-F5344CB8AC3E}">
        <p14:creationId xmlns:p14="http://schemas.microsoft.com/office/powerpoint/2010/main" val="391673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2.70833E-6 -1.11111E-6 L -0.05091 -0.00069 " pathEditMode="relative" rAng="0" ptsTypes="AA">
                                      <p:cBhvr>
                                        <p:cTn id="9" dur="750" spd="-100000" fill="hold"/>
                                        <p:tgtEl>
                                          <p:spTgt spid="13"/>
                                        </p:tgtEl>
                                        <p:attrNameLst>
                                          <p:attrName>ppt_x</p:attrName>
                                          <p:attrName>ppt_y</p:attrName>
                                        </p:attrNameLst>
                                      </p:cBhvr>
                                      <p:rCtr x="-2552" y="-46"/>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nodeType="withEffect">
                                  <p:stCondLst>
                                    <p:cond delay="0"/>
                                  </p:stCondLst>
                                  <p:childTnLst>
                                    <p:animMotion origin="layout" path="M -2.70833E-6 -1.11111E-6 L -0.05091 -0.00069 " pathEditMode="relative" rAng="0" ptsTypes="AA">
                                      <p:cBhvr>
                                        <p:cTn id="14" dur="750" spd="-100000" fill="hold"/>
                                        <p:tgtEl>
                                          <p:spTgt spid="4"/>
                                        </p:tgtEl>
                                        <p:attrNameLst>
                                          <p:attrName>ppt_x</p:attrName>
                                          <p:attrName>ppt_y</p:attrName>
                                        </p:attrNameLst>
                                      </p:cBhvr>
                                      <p:rCtr x="-255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757a164-f63e-45a1-bcd6-53f1e2ec9275&quot;,&quot;TimeStamp&quot;:&quot;2017-11-13T17:23:09.5312254-05: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73d37229-5f81-43cd-b256-f1b7143d28f4&quot;,&quot;TimeStamp&quot;:&quot;2017-11-13T17:23:09.5312254-05: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2253391c-4069-4387-80ce-e839995a4330&quot;,&quot;TimeStamp&quot;:&quot;2018-09-05T09:16:07.0719438+02:00&quot;}"/>
</p:tagLst>
</file>

<file path=ppt/tags/tag5.xml><?xml version="1.0" encoding="utf-8"?>
<p:tagLst xmlns:a="http://schemas.openxmlformats.org/drawingml/2006/main" xmlns:r="http://schemas.openxmlformats.org/officeDocument/2006/relationships" xmlns:p="http://schemas.openxmlformats.org/presentationml/2006/main">
  <p:tag name="__MICROSOFT_TRANSLATOR_CLM_SLIDEINFO" val="{&quot;Guid&quot;:&quot;eb7060de-c324-4226-9217-805879eca600&quot;,&quot;TimeStamp&quot;:&quot;2018-09-05T09:16:07.0719438+02:00&quot;}"/>
</p:tagLst>
</file>

<file path=ppt/tags/tag6.xml><?xml version="1.0" encoding="utf-8"?>
<p:tagLst xmlns:a="http://schemas.openxmlformats.org/drawingml/2006/main" xmlns:r="http://schemas.openxmlformats.org/officeDocument/2006/relationships" xmlns:p="http://schemas.openxmlformats.org/presentationml/2006/main">
  <p:tag name="__MICROSOFT_TRANSLATOR_CLM_SLIDEINFO" val="{&quot;Guid&quot;:&quot;1a554f88-ff00-4c3d-b5ed-05c30f2a9f70&quot;,&quot;TimeStamp&quot;:&quot;2018-09-05T09:16:07.0719438+02:00&quot;}"/>
</p:tagLst>
</file>

<file path=ppt/tags/tag7.xml><?xml version="1.0" encoding="utf-8"?>
<p:tagLst xmlns:a="http://schemas.openxmlformats.org/drawingml/2006/main" xmlns:r="http://schemas.openxmlformats.org/officeDocument/2006/relationships" xmlns:p="http://schemas.openxmlformats.org/presentationml/2006/main">
  <p:tag name="__MICROSOFT_TRANSLATOR_CLM_SLIDEINFO" val="{&quot;Guid&quot;:&quot;3a8b2c27-e924-4760-9eb4-8cf798932cc6&quot;,&quot;TimeStamp&quot;:&quot;2017-11-13T17:23:09.5332275-05:00&quot;}"/>
</p:tagLst>
</file>

<file path=ppt/tags/tag8.xml><?xml version="1.0" encoding="utf-8"?>
<p:tagLst xmlns:a="http://schemas.openxmlformats.org/drawingml/2006/main" xmlns:r="http://schemas.openxmlformats.org/officeDocument/2006/relationships" xmlns:p="http://schemas.openxmlformats.org/presentationml/2006/main">
  <p:tag name="__MICROSOFT_TRANSLATOR_CLM_SLIDEINFO" val="{&quot;Guid&quot;:&quot;4c3741ba-415c-4139-8697-15cd6cc387ff&quot;,&quot;TimeStamp&quot;:&quot;2017-11-13T17:23:09.5332275-05:00&quot;}"/>
</p:tagLst>
</file>

<file path=ppt/tags/tag9.xml><?xml version="1.0" encoding="utf-8"?>
<p:tagLst xmlns:a="http://schemas.openxmlformats.org/drawingml/2006/main" xmlns:r="http://schemas.openxmlformats.org/officeDocument/2006/relationships" xmlns:p="http://schemas.openxmlformats.org/presentationml/2006/main">
  <p:tag name="__MICROSOFT_TRANSLATOR_CLM_SLIDEINFO" val="{&quot;Guid&quot;:&quot;fc9a43ef-395a-4b54-a8d5-6713d94eb802&quot;,&quot;TimeStamp&quot;:&quot;2017-11-13T17:23:09.5332275-05:00&quot;}"/>
</p:tagLst>
</file>

<file path=ppt/theme/theme1.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id="{D769905B-6544-43B1-AD8F-B0E42772379D}" vid="{8FE0F72B-CDF1-4CBC-8710-34CD273988E3}"/>
    </a:ext>
  </a:extLst>
</a:theme>
</file>

<file path=ppt/theme/theme2.xml><?xml version="1.0" encoding="utf-8"?>
<a:theme xmlns:a="http://schemas.openxmlformats.org/drawingml/2006/main" name="Light Gray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id="{D769905B-6544-43B1-AD8F-B0E42772379D}" vid="{5FC3C298-C625-4342-806B-8B9B419E2486}"/>
    </a:ext>
  </a:extLst>
</a:theme>
</file>

<file path=ppt/theme/theme3.xml><?xml version="1.0" encoding="utf-8"?>
<a:theme xmlns:a="http://schemas.openxmlformats.org/drawingml/2006/main" name="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id="{D769905B-6544-43B1-AD8F-B0E42772379D}" vid="{9B78ED85-571C-4EEE-80D6-2AAEE298AACC}"/>
    </a:ext>
  </a:extLst>
</a:theme>
</file>

<file path=ppt/theme/theme4.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606EF5350B4AC34299E527B9221D6B5E001A2DF7EB5935C14F830206357EC2322C" ma:contentTypeVersion="34" ma:contentTypeDescription="" ma:contentTypeScope="" ma:versionID="b48d6a27735be7714bdd88c81c28b068">
  <xsd:schema xmlns:xsd="http://www.w3.org/2001/XMLSchema" xmlns:xs="http://www.w3.org/2001/XMLSchema" xmlns:p="http://schemas.microsoft.com/office/2006/metadata/properties" xmlns:ns1="http://schemas.microsoft.com/sharepoint/v3" xmlns:ns2="5a4b3278-325d-441a-b38f-6f1926bc734e" xmlns:ns3="230e9df3-be65-4c73-a93b-d1236ebd677e" xmlns:ns5="9d1f81f6-e953-47ea-988e-33ed651c58e6" targetNamespace="http://schemas.microsoft.com/office/2006/metadata/properties" ma:root="true" ma:fieldsID="61aa76b7b235bae3242d4a7e9080af88" ns1:_="" ns2:_="" ns3:_="" ns5:_="">
    <xsd:import namespace="http://schemas.microsoft.com/sharepoint/v3"/>
    <xsd:import namespace="5a4b3278-325d-441a-b38f-6f1926bc734e"/>
    <xsd:import namespace="230e9df3-be65-4c73-a93b-d1236ebd677e"/>
    <xsd:import namespace="9d1f81f6-e953-47ea-988e-33ed651c58e6"/>
    <xsd:element name="properties">
      <xsd:complexType>
        <xsd:sequence>
          <xsd:element name="documentManagement">
            <xsd:complexType>
              <xsd:all>
                <xsd:element ref="ns2:o33121adfc264c7dbcad13be7db3ea4b" minOccurs="0"/>
                <xsd:element ref="ns3:TaxCatchAll" minOccurs="0"/>
                <xsd:element ref="ns3:TaxCatchAllLabel" minOccurs="0"/>
                <xsd:element ref="ns2:c4b02e5b2c48420dbed84c0f2f02e9a3" minOccurs="0"/>
                <xsd:element ref="ns2:ba5aa7e3a41a404e868a451481761228"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j129f3114929433a812312450a84994c" minOccurs="0"/>
                <xsd:element ref="ns2:e1750f71052543bd8c4d7217e9f56da0" minOccurs="0"/>
                <xsd:element ref="ns2:Session_x0020_Code" minOccurs="0"/>
                <xsd:element ref="ns2:MS_x0020_Content_x0020_Owner" minOccurs="0"/>
                <xsd:element ref="ns2:j478fa01fff54a9d85f93cc1f742caa8" minOccurs="0"/>
                <xsd:element ref="ns2:n26c0b7259a14f82a9880173edc4cb73" minOccurs="0"/>
                <xsd:element ref="ns1:AverageRating" minOccurs="0"/>
                <xsd:element ref="ns1:RatingCount" minOccurs="0"/>
                <xsd:element ref="ns1:LikesCount" minOccurs="0"/>
                <xsd:element ref="ns3:TaxKeywordTaxHTField" minOccurs="0"/>
                <xsd:element ref="ns2:SharedWithUsers" minOccurs="0"/>
                <xsd:element ref="ns2:SharedWithDetails" minOccurs="0"/>
                <xsd:element ref="ns2:LastSharedByUser" minOccurs="0"/>
                <xsd:element ref="ns2:LastSharedByTime" minOccurs="0"/>
                <xsd:element ref="ns5:MediaServiceMetadata" minOccurs="0"/>
                <xsd:element ref="ns5:MediaServiceFastMetadata" minOccurs="0"/>
                <xsd:element ref="ns5:MediaServiceEventHashCode" minOccurs="0"/>
                <xsd:element ref="ns5:MediaServiceGenerationTime" minOccurs="0"/>
                <xsd:element ref="ns1:_ip_UnifiedCompliancePolicyProperties" minOccurs="0"/>
                <xsd:element ref="ns1:_ip_UnifiedCompliancePolicyUIAction" minOccurs="0"/>
                <xsd:element ref="ns5:MediaServiceAutoKeyPoints" minOccurs="0"/>
                <xsd:element ref="ns5:MediaServiceKeyPoints" minOccurs="0"/>
                <xsd:element ref="ns5:MediaServiceDateTaken"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4b3278-325d-441a-b38f-6f1926bc734e" elementFormDefault="qualified">
    <xsd:import namespace="http://schemas.microsoft.com/office/2006/documentManagement/types"/>
    <xsd:import namespace="http://schemas.microsoft.com/office/infopath/2007/PartnerControls"/>
    <xsd:element name="o33121adfc264c7dbcad13be7db3ea4b" ma:index="8" nillable="true" ma:taxonomy="true" ma:internalName="o33121adfc264c7dbcad13be7db3ea4b" ma:taxonomyFieldName="Event_x0020_Name" ma:displayName="Event Name" ma:default="" ma:fieldId="{833121ad-fc26-4c7d-bcad-13be7db3ea4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c4b02e5b2c48420dbed84c0f2f02e9a3" ma:index="12" nillable="true" ma:taxonomy="true" ma:internalName="c4b02e5b2c48420dbed84c0f2f02e9a3" ma:taxonomyFieldName="Event_x0020_Location" ma:displayName="Event Location" ma:default="" ma:fieldId="{c4b02e5b-2c48-420d-bed8-4c0f2f02e9a3}"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ba5aa7e3a41a404e868a451481761228" ma:index="14" nillable="true" ma:taxonomy="true" ma:internalName="ba5aa7e3a41a404e868a451481761228" ma:taxonomyFieldName="Event_x0020_Venue" ma:displayName="Event Venue" ma:default="" ma:fieldId="{ba5aa7e3-a41a-404e-868a-451481761228}"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j129f3114929433a812312450a84994c" ma:index="21" nillable="true" ma:taxonomy="true" ma:internalName="j129f3114929433a812312450a84994c" ma:taxonomyFieldName="Product" ma:displayName="Product" ma:default="" ma:fieldId="{3129f311-4929-433a-8123-12450a84994c}"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1750f71052543bd8c4d7217e9f56da0" ma:index="23" nillable="true" ma:taxonomy="true" ma:internalName="e1750f71052543bd8c4d7217e9f56da0" ma:taxonomyFieldName="Campaign" ma:displayName="Campaign" ma:default="" ma:fieldId="{e1750f71-0525-43bd-8c4d-7217e9f56da0}"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478fa01fff54a9d85f93cc1f742caa8" ma:index="27" nillable="true" ma:taxonomy="true" ma:internalName="j478fa01fff54a9d85f93cc1f742caa8" ma:taxonomyFieldName="Track" ma:displayName="Track" ma:default="" ma:fieldId="{3478fa01-fff5-4a9d-85f9-3cc1f742caa8}" ma:sspId="e385fb40-52d4-4fae-9c5b-3e8ff8a5878e" ma:termSetId="3d852f0a-ed69-4ada-86bc-dbe628c826af" ma:anchorId="00000000-0000-0000-0000-000000000000" ma:open="true" ma:isKeyword="false">
      <xsd:complexType>
        <xsd:sequence>
          <xsd:element ref="pc:Terms" minOccurs="0" maxOccurs="1"/>
        </xsd:sequence>
      </xsd:complexType>
    </xsd:element>
    <xsd:element name="n26c0b7259a14f82a9880173edc4cb73" ma:index="29" nillable="true" ma:taxonomy="true" ma:internalName="n26c0b7259a14f82a9880173edc4cb73" ma:taxonomyFieldName="Audience1" ma:displayName="Audience" ma:default="" ma:fieldId="{726c0b72-59a1-4f82-a988-0173edc4cb73}"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description="" ma:internalName="SharedWithDetails" ma:readOnly="true">
      <xsd:simpleType>
        <xsd:restriction base="dms:Note">
          <xsd:maxLength value="255"/>
        </xsd:restriction>
      </xsd:simpleType>
    </xsd:element>
    <xsd:element name="LastSharedByUser" ma:index="39" nillable="true" ma:displayName="Last Shared By User" ma:description="" ma:internalName="LastSharedByUser" ma:readOnly="true">
      <xsd:simpleType>
        <xsd:restriction base="dms:Note">
          <xsd:maxLength value="255"/>
        </xsd:restriction>
      </xsd:simpleType>
    </xsd:element>
    <xsd:element name="LastSharedByTime" ma:index="40"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8a521885-91de-4219-9471-899125a19f6f}" ma:internalName="TaxCatchAll" ma:showField="CatchAllData" ma:web="5a4b3278-325d-441a-b38f-6f1926bc734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8a521885-91de-4219-9471-899125a19f6f}" ma:internalName="TaxCatchAllLabel" ma:readOnly="true" ma:showField="CatchAllDataLabel" ma:web="5a4b3278-325d-441a-b38f-6f1926bc734e">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1f81f6-e953-47ea-988e-33ed651c58e6"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EventHashCode" ma:index="43" nillable="true" ma:displayName="MediaServiceEventHashCode" ma:hidden="true" ma:internalName="MediaServiceEventHashCode" ma:readOnly="true">
      <xsd:simpleType>
        <xsd:restriction base="dms:Text"/>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AutoKeyPoints" ma:index="47" nillable="true" ma:displayName="MediaServiceAutoKeyPoints" ma:hidden="true" ma:internalName="MediaServiceAutoKeyPoints" ma:readOnly="true">
      <xsd:simpleType>
        <xsd:restriction base="dms:Note"/>
      </xsd:simpleType>
    </xsd:element>
    <xsd:element name="MediaServiceKeyPoints" ma:index="48" nillable="true" ma:displayName="KeyPoints" ma:internalName="MediaServiceKeyPoints" ma:readOnly="true">
      <xsd:simpleType>
        <xsd:restriction base="dms:Note">
          <xsd:maxLength value="255"/>
        </xsd:restriction>
      </xsd:simpleType>
    </xsd:element>
    <xsd:element name="MediaServiceDateTaken" ma:index="49" nillable="true" ma:displayName="MediaServiceDateTaken" ma:hidden="true" ma:internalName="MediaServiceDateTaken" ma:readOnly="true">
      <xsd:simpleType>
        <xsd:restriction base="dms:Text"/>
      </xsd:simpleType>
    </xsd:element>
    <xsd:element name="MediaServiceOCR" ma:index="5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9d1f81f6-e953-47ea-988e-33ed651c58e6" xsi:nil="true"/>
    <External_x0020_Speaker xmlns="5a4b3278-325d-441a-b38f-6f1926bc734e" xsi:nil="true"/>
    <j478fa01fff54a9d85f93cc1f742caa8 xmlns="5a4b3278-325d-441a-b38f-6f1926bc734e">
      <Terms xmlns="http://schemas.microsoft.com/office/infopath/2007/PartnerControls"/>
    </j478fa01fff54a9d85f93cc1f742caa8>
    <Event_x0020_End_x0020_Date xmlns="5a4b3278-325d-441a-b38f-6f1926bc734e" xsi:nil="true"/>
    <LikesCount xmlns="http://schemas.microsoft.com/sharepoint/v3" xsi:nil="true"/>
    <_ip_UnifiedCompliancePolicyUIAction xmlns="http://schemas.microsoft.com/sharepoint/v3" xsi:nil="true"/>
    <MS_x0020_Speaker xmlns="5a4b3278-325d-441a-b38f-6f1926bc734e">
      <UserInfo>
        <DisplayName/>
        <AccountId xsi:nil="true"/>
        <AccountType/>
      </UserInfo>
    </MS_x0020_Speaker>
    <o33121adfc264c7dbcad13be7db3ea4b xmlns="5a4b3278-325d-441a-b38f-6f1926bc734e">
      <Terms xmlns="http://schemas.microsoft.com/office/infopath/2007/PartnerControls"/>
    </o33121adfc264c7dbcad13be7db3ea4b>
    <Session_x0020_Code xmlns="5a4b3278-325d-441a-b38f-6f1926bc734e" xsi:nil="true"/>
    <Presentation_x0020_Date xmlns="5a4b3278-325d-441a-b38f-6f1926bc734e" xsi:nil="true"/>
    <ba5aa7e3a41a404e868a451481761228 xmlns="5a4b3278-325d-441a-b38f-6f1926bc734e">
      <Terms xmlns="http://schemas.microsoft.com/office/infopath/2007/PartnerControls"/>
    </ba5aa7e3a41a404e868a451481761228>
    <n26c0b7259a14f82a9880173edc4cb73 xmlns="5a4b3278-325d-441a-b38f-6f1926bc734e">
      <Terms xmlns="http://schemas.microsoft.com/office/infopath/2007/PartnerControls"/>
    </n26c0b7259a14f82a9880173edc4cb73>
    <c4b02e5b2c48420dbed84c0f2f02e9a3 xmlns="5a4b3278-325d-441a-b38f-6f1926bc734e">
      <Terms xmlns="http://schemas.microsoft.com/office/infopath/2007/PartnerControls"/>
    </c4b02e5b2c48420dbed84c0f2f02e9a3>
    <Event_x0020_Start_x0020_Date xmlns="5a4b3278-325d-441a-b38f-6f1926bc734e" xsi:nil="true"/>
    <_ip_UnifiedCompliancePolicyProperties xmlns="http://schemas.microsoft.com/sharepoint/v3" xsi:nil="true"/>
    <MS_x0020_Content_x0020_Owner xmlns="5a4b3278-325d-441a-b38f-6f1926bc734e">
      <UserInfo>
        <DisplayName/>
        <AccountId xsi:nil="true"/>
        <AccountType/>
      </UserInfo>
    </MS_x0020_Content_x0020_Own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2019</TermName>
          <TermId xmlns="http://schemas.microsoft.com/office/infopath/2007/PartnerControls">11111111-1111-1111-1111-111111111111</TermId>
        </TermInfo>
      </Terms>
    </TaxKeywordTaxHTField>
    <j129f3114929433a812312450a84994c xmlns="5a4b3278-325d-441a-b38f-6f1926bc734e">
      <Terms xmlns="http://schemas.microsoft.com/office/infopath/2007/PartnerControls"/>
    </j129f3114929433a812312450a84994c>
    <TaxCatchAll xmlns="230e9df3-be65-4c73-a93b-d1236ebd677e"/>
    <e1750f71052543bd8c4d7217e9f56da0 xmlns="5a4b3278-325d-441a-b38f-6f1926bc734e">
      <Terms xmlns="http://schemas.microsoft.com/office/infopath/2007/PartnerControls"/>
    </e1750f71052543bd8c4d7217e9f56da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436991-7402-497D-B14A-75AFC9910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a4b3278-325d-441a-b38f-6f1926bc734e"/>
    <ds:schemaRef ds:uri="230e9df3-be65-4c73-a93b-d1236ebd677e"/>
    <ds:schemaRef ds:uri="9d1f81f6-e953-47ea-988e-33ed651c58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230e9df3-be65-4c73-a93b-d1236ebd677e"/>
    <ds:schemaRef ds:uri="http://schemas.microsoft.com/office/infopath/2007/PartnerControls"/>
    <ds:schemaRef ds:uri="http://schemas.openxmlformats.org/package/2006/metadata/core-properties"/>
    <ds:schemaRef ds:uri="http://www.w3.org/XML/1998/namespace"/>
    <ds:schemaRef ds:uri="http://schemas.microsoft.com/sharepoint/v3"/>
    <ds:schemaRef ds:uri="http://schemas.microsoft.com/office/2006/documentManagement/types"/>
    <ds:schemaRef ds:uri="http://purl.org/dc/dcmitype/"/>
    <ds:schemaRef ds:uri="http://purl.org/dc/elements/1.1/"/>
    <ds:schemaRef ds:uri="http://purl.org/dc/terms/"/>
    <ds:schemaRef ds:uri="9d1f81f6-e953-47ea-988e-33ed651c58e6"/>
    <ds:schemaRef ds:uri="5a4b3278-325d-441a-b38f-6f1926bc734e"/>
    <ds:schemaRef ds:uri="http://schemas.microsoft.com/office/2006/metadata/propertie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Exam Prep Sesison Template[9914]</Template>
  <TotalTime>10708</TotalTime>
  <Words>4082</Words>
  <Application>Microsoft Office PowerPoint</Application>
  <PresentationFormat>Widescreen</PresentationFormat>
  <Paragraphs>947</Paragraphs>
  <Slides>69</Slides>
  <Notes>57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69</vt:i4>
      </vt:variant>
    </vt:vector>
  </HeadingPairs>
  <TitlesOfParts>
    <vt:vector size="84" baseType="lpstr">
      <vt:lpstr>ＭＳ Ｐゴシック</vt:lpstr>
      <vt:lpstr>Arial</vt:lpstr>
      <vt:lpstr>Calibri</vt:lpstr>
      <vt:lpstr>Consolas</vt:lpstr>
      <vt:lpstr>Gill Sans MT</vt:lpstr>
      <vt:lpstr>Segoe UI</vt:lpstr>
      <vt:lpstr>Segoe UI Black</vt:lpstr>
      <vt:lpstr>Segoe UI Light</vt:lpstr>
      <vt:lpstr>Segoe UI Semibold</vt:lpstr>
      <vt:lpstr>Segoe UI Semilight</vt:lpstr>
      <vt:lpstr>Wingdings</vt:lpstr>
      <vt:lpstr>White Template</vt:lpstr>
      <vt:lpstr>Light Gray Template</vt:lpstr>
      <vt:lpstr>Black Template</vt:lpstr>
      <vt:lpstr>1_White Template</vt:lpstr>
      <vt:lpstr>PowerPoint Presentation</vt:lpstr>
      <vt:lpstr>Exam Prep | Exam AZ-103: Microsoft Azure Administrator</vt:lpstr>
      <vt:lpstr>Hello ME!</vt:lpstr>
      <vt:lpstr>Hello ME!</vt:lpstr>
      <vt:lpstr>Tips and Tricks</vt:lpstr>
      <vt:lpstr>Key takeaways</vt:lpstr>
      <vt:lpstr>Certification overview</vt:lpstr>
      <vt:lpstr>Azure Applications and Infrastructure certifications</vt:lpstr>
      <vt:lpstr>Azure Administrator audience profile</vt:lpstr>
      <vt:lpstr>Learning path for Azure Administrator Associate </vt:lpstr>
      <vt:lpstr>Exam basics</vt:lpstr>
      <vt:lpstr>Performance-based testing - prove your skills with hands-on labs</vt:lpstr>
      <vt:lpstr>Exam overview and objective domain</vt:lpstr>
      <vt:lpstr>Tips and Tricks</vt:lpstr>
      <vt:lpstr>Exam AZ-103 - Objective Domain</vt:lpstr>
      <vt:lpstr>Manage Azure subscriptions and resources (15–20%)</vt:lpstr>
      <vt:lpstr>Manage Azure Subscriptions: Understand the Scaffold </vt:lpstr>
      <vt:lpstr>Manage Azure Subscriptions RBAC Administrator Permissions  </vt:lpstr>
      <vt:lpstr>Role-Based Access Control</vt:lpstr>
      <vt:lpstr>Role-Based Access Control</vt:lpstr>
      <vt:lpstr>Analyze Resource Utilization and Consumption   </vt:lpstr>
      <vt:lpstr>Analyze Resource Utilization and Consumption Log Analytics  </vt:lpstr>
      <vt:lpstr>Analyze Resource Utilization and Consumption Cost Management  </vt:lpstr>
      <vt:lpstr>Analyze Resource Utilization and Consumption Create Action Groups </vt:lpstr>
      <vt:lpstr>Manage Resource Groups | Move Resources </vt:lpstr>
      <vt:lpstr>Manage Resource Groups | Not supporting move:</vt:lpstr>
      <vt:lpstr>Demo</vt:lpstr>
      <vt:lpstr>Implement and Manage Storage (15-20%)</vt:lpstr>
      <vt:lpstr>Create and Configure Storage Accounts    </vt:lpstr>
      <vt:lpstr>Import and Export Data to Azure Azure Storage integration</vt:lpstr>
      <vt:lpstr>Import and Export Data to Azure Configure Azure content delivery network (CDN) endpoints </vt:lpstr>
      <vt:lpstr>Configure Azure Files | Azure File Sync   </vt:lpstr>
      <vt:lpstr>Implement Azure Backup</vt:lpstr>
      <vt:lpstr>Demo</vt:lpstr>
      <vt:lpstr>Deploy and Manage Azure Virtual Machines (15-20%)</vt:lpstr>
      <vt:lpstr>Create and Configure a VM for Windows and Linux   </vt:lpstr>
      <vt:lpstr>Automate Deployment of VMs</vt:lpstr>
      <vt:lpstr>Automate Deployment of VMs ARM Templates </vt:lpstr>
      <vt:lpstr>Manage Azure VM Desired State Configuration (DSC)</vt:lpstr>
      <vt:lpstr>Demo</vt:lpstr>
      <vt:lpstr>Configure and Manage Virtual Networks (30-35%) – part 1 </vt:lpstr>
      <vt:lpstr>Create Connectivity Between Virtual Networks Create and configure VNET peering </vt:lpstr>
      <vt:lpstr>Implement and Manage Virtual Networking   </vt:lpstr>
      <vt:lpstr>Configure Name Resolution   </vt:lpstr>
      <vt:lpstr>Create and Configure a Network Security Group (NSG)  </vt:lpstr>
      <vt:lpstr>Demo</vt:lpstr>
      <vt:lpstr>Implement Advanced Virtual Networking (30-35%) – part 2</vt:lpstr>
      <vt:lpstr>Azure Load Balancer Characteristics</vt:lpstr>
      <vt:lpstr>Azure External Load Balancer</vt:lpstr>
      <vt:lpstr>Azure Internal Load Balancer</vt:lpstr>
      <vt:lpstr>Azure Network Watcher</vt:lpstr>
      <vt:lpstr>Azure Network Monitor</vt:lpstr>
      <vt:lpstr>Azure Security Center - Networking</vt:lpstr>
      <vt:lpstr>Manage Identities (15-20%)</vt:lpstr>
      <vt:lpstr>Manage Azure Active Directory (AD) Azure AD Join </vt:lpstr>
      <vt:lpstr>Manage Azure Active Directory (AD) Enterprise State Roaming </vt:lpstr>
      <vt:lpstr>Manage Azure Active Directory (AD)</vt:lpstr>
      <vt:lpstr>Manage Azure AD Objects (Users, Groups, and Devices) perform bulk user updates </vt:lpstr>
      <vt:lpstr>Implement and Manage Hybrid Identities: 4 Scenarios</vt:lpstr>
      <vt:lpstr>Implement and Manage Hybrid Identities Install and configure Azure AD Connect </vt:lpstr>
      <vt:lpstr>How to prepare</vt:lpstr>
      <vt:lpstr>How to prepare</vt:lpstr>
      <vt:lpstr>Aligned learning experiences</vt:lpstr>
      <vt:lpstr>Ways to prepare for certification</vt:lpstr>
      <vt:lpstr>Tips and Tricks</vt:lpstr>
      <vt:lpstr>Attend Exam Prep sessions available this week</vt:lpstr>
      <vt:lpstr>Please evaluate this session Your feedback is important to us!</vt:lpstr>
      <vt:lpstr>PowerPoint Presentation</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Microsoft Ignite 2019</dc:subject>
  <dc:creator>Josue Vidal</dc:creator>
  <cp:keywords>Microsoft Ignite 2019</cp:keywords>
  <dc:description/>
  <cp:lastModifiedBy>MrNetTek -</cp:lastModifiedBy>
  <cp:revision>51</cp:revision>
  <dcterms:created xsi:type="dcterms:W3CDTF">2019-09-30T18:46:34Z</dcterms:created>
  <dcterms:modified xsi:type="dcterms:W3CDTF">2019-11-13T20:01:20Z</dcterms:modified>
  <cp:category>Microsoft Ignite 2019</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0x0101002A4AF2AFAA38F941911E48FDB534261C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